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5" r:id="rId3"/>
    <p:sldId id="261" r:id="rId4"/>
    <p:sldId id="262" r:id="rId5"/>
    <p:sldId id="263" r:id="rId6"/>
    <p:sldId id="264" r:id="rId7"/>
    <p:sldId id="267" r:id="rId8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904AC-9559-4287-9061-043F8478E2D3}" type="datetimeFigureOut">
              <a:rPr lang="bg-BG" smtClean="0"/>
              <a:t>7.10.2025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5791D-FBC1-4AD4-B83C-0DAA12F9DC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704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904AC-9559-4287-9061-043F8478E2D3}" type="datetimeFigureOut">
              <a:rPr lang="bg-BG" smtClean="0"/>
              <a:t>7.10.2025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5791D-FBC1-4AD4-B83C-0DAA12F9DC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46048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904AC-9559-4287-9061-043F8478E2D3}" type="datetimeFigureOut">
              <a:rPr lang="bg-BG" smtClean="0"/>
              <a:t>7.10.2025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5791D-FBC1-4AD4-B83C-0DAA12F9DC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31267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904AC-9559-4287-9061-043F8478E2D3}" type="datetimeFigureOut">
              <a:rPr lang="bg-BG" smtClean="0"/>
              <a:t>7.10.2025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5791D-FBC1-4AD4-B83C-0DAA12F9DC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66511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904AC-9559-4287-9061-043F8478E2D3}" type="datetimeFigureOut">
              <a:rPr lang="bg-BG" smtClean="0"/>
              <a:t>7.10.2025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5791D-FBC1-4AD4-B83C-0DAA12F9DC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01453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904AC-9559-4287-9061-043F8478E2D3}" type="datetimeFigureOut">
              <a:rPr lang="bg-BG" smtClean="0"/>
              <a:t>7.10.2025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5791D-FBC1-4AD4-B83C-0DAA12F9DC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8410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904AC-9559-4287-9061-043F8478E2D3}" type="datetimeFigureOut">
              <a:rPr lang="bg-BG" smtClean="0"/>
              <a:t>7.10.2025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5791D-FBC1-4AD4-B83C-0DAA12F9DC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84967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904AC-9559-4287-9061-043F8478E2D3}" type="datetimeFigureOut">
              <a:rPr lang="bg-BG" smtClean="0"/>
              <a:t>7.10.2025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5791D-FBC1-4AD4-B83C-0DAA12F9DC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51682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904AC-9559-4287-9061-043F8478E2D3}" type="datetimeFigureOut">
              <a:rPr lang="bg-BG" smtClean="0"/>
              <a:t>7.10.2025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5791D-FBC1-4AD4-B83C-0DAA12F9DC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74371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904AC-9559-4287-9061-043F8478E2D3}" type="datetimeFigureOut">
              <a:rPr lang="bg-BG" smtClean="0"/>
              <a:t>7.10.2025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5791D-FBC1-4AD4-B83C-0DAA12F9DC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06816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904AC-9559-4287-9061-043F8478E2D3}" type="datetimeFigureOut">
              <a:rPr lang="bg-BG" smtClean="0"/>
              <a:t>7.10.2025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5791D-FBC1-4AD4-B83C-0DAA12F9DC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9332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904AC-9559-4287-9061-043F8478E2D3}" type="datetimeFigureOut">
              <a:rPr lang="bg-BG" smtClean="0"/>
              <a:t>7.10.2025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5791D-FBC1-4AD4-B83C-0DAA12F9DC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0946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366"/>
            <a:ext cx="12096206" cy="650324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59130" y="355155"/>
            <a:ext cx="86737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400" b="1" dirty="0" smtClean="0"/>
              <a:t>НАУЧНО-ТЕХНИЧЕСКИ СЪЮЗ ПО ТРАНСПОРТА</a:t>
            </a:r>
          </a:p>
          <a:p>
            <a:pPr algn="ctr"/>
            <a:r>
              <a:rPr lang="bg-BG" sz="2400" b="1" dirty="0" smtClean="0"/>
              <a:t>ФОРУМ ЗА БАЛКАНДСИ ТРАНСПОРТ И ИНФРАСТРУКТУРА</a:t>
            </a:r>
            <a:endParaRPr lang="bg-BG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942011" y="3058720"/>
            <a:ext cx="77593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4000" b="1" dirty="0" smtClean="0"/>
              <a:t>АВТОМАГИСТРАЛА „РИЛА</a:t>
            </a:r>
            <a:r>
              <a:rPr lang="bg-BG" sz="3200" b="1" dirty="0" smtClean="0"/>
              <a:t>“</a:t>
            </a:r>
            <a:endParaRPr lang="bg-BG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090058" y="6122125"/>
            <a:ext cx="78464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400" b="1" dirty="0" smtClean="0"/>
              <a:t>КРЪГЛА МАСА СОФИЯ ФНТС 07.10.2025</a:t>
            </a:r>
            <a:endParaRPr lang="bg-BG" sz="2400" b="1" dirty="0"/>
          </a:p>
        </p:txBody>
      </p:sp>
    </p:spTree>
    <p:extLst>
      <p:ext uri="{BB962C8B-B14F-4D97-AF65-F5344CB8AC3E}">
        <p14:creationId xmlns:p14="http://schemas.microsoft.com/office/powerpoint/2010/main" val="3941572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70328"/>
            <a:ext cx="11887200" cy="7144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54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406" y="199419"/>
            <a:ext cx="10067108" cy="6381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40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817" y="38537"/>
            <a:ext cx="10345783" cy="6769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66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353" y="618310"/>
            <a:ext cx="11030901" cy="3143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91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63040" y="949234"/>
            <a:ext cx="931817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u="sng" dirty="0" smtClean="0"/>
              <a:t>ПРОБЛЕМИ НА ПРЕДСТАВЯНЕТО НА АМ РИЛА</a:t>
            </a:r>
          </a:p>
          <a:p>
            <a:pPr algn="ctr"/>
            <a:endParaRPr lang="bg-BG" sz="2000" b="1" dirty="0"/>
          </a:p>
          <a:p>
            <a:pPr marL="457200" indent="-457200" algn="ctr">
              <a:buAutoNum type="arabicPeriod"/>
            </a:pPr>
            <a:r>
              <a:rPr lang="bg-BG" sz="2000" b="1" dirty="0" smtClean="0">
                <a:solidFill>
                  <a:srgbClr val="FF0000"/>
                </a:solidFill>
              </a:rPr>
              <a:t>ВКЛЮЧВАНЕТО В КОРИДОР „ЗПАДНИ БАЛКАНИ-ИСТ.СР.МОРИЕ“  УЧАСТЪК ГРАНИЦА РСМ – СОФИЯ (разширена основна)</a:t>
            </a:r>
          </a:p>
          <a:p>
            <a:endParaRPr lang="bg-BG" sz="2000" b="1" dirty="0"/>
          </a:p>
          <a:p>
            <a:pPr algn="ctr"/>
            <a:r>
              <a:rPr lang="bg-BG" sz="2000" b="1" dirty="0" smtClean="0"/>
              <a:t>2. АРГУМЕНТА „ЮЖЕН ОБХОД НА СТОЛИЦАТА“</a:t>
            </a:r>
          </a:p>
          <a:p>
            <a:endParaRPr lang="bg-BG" sz="2000" b="1" dirty="0"/>
          </a:p>
          <a:p>
            <a:r>
              <a:rPr lang="bg-BG" sz="2000" b="1" dirty="0" smtClean="0"/>
              <a:t>3. РЕГИОНАЛНИЯТ ПОТЕНЦИАЛ НА ОСТА </a:t>
            </a:r>
          </a:p>
          <a:p>
            <a:pPr algn="ctr"/>
            <a:r>
              <a:rPr lang="bg-BG" sz="2000" b="1" dirty="0" smtClean="0"/>
              <a:t>„КЮСТЕНДИЛ-ДУПНИЦА-САМОКОВ/БОРОВЕЦ“</a:t>
            </a:r>
            <a:endParaRPr lang="bg-BG" sz="2000" b="1" dirty="0"/>
          </a:p>
        </p:txBody>
      </p:sp>
    </p:spTree>
    <p:extLst>
      <p:ext uri="{BB962C8B-B14F-4D97-AF65-F5344CB8AC3E}">
        <p14:creationId xmlns:p14="http://schemas.microsoft.com/office/powerpoint/2010/main" val="309931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573" y="400594"/>
            <a:ext cx="11920479" cy="6270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65715" y="3074126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800" b="1" dirty="0" smtClean="0"/>
              <a:t>БЛАГОДАРЯ ЗА ВНИМАНИЕТО !</a:t>
            </a:r>
            <a:endParaRPr lang="bg-BG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120640" y="6099274"/>
            <a:ext cx="3082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err="1"/>
              <a:t>и</a:t>
            </a:r>
            <a:r>
              <a:rPr lang="bg-BG" b="1" dirty="0" err="1" smtClean="0"/>
              <a:t>нж.икн</a:t>
            </a:r>
            <a:r>
              <a:rPr lang="bg-BG" b="1" dirty="0" smtClean="0"/>
              <a:t>. Васил Рангелов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2182859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67</Words>
  <Application>Microsoft Office PowerPoint</Application>
  <PresentationFormat>Widescreen</PresentationFormat>
  <Paragraphs>14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HTC-T</dc:creator>
  <cp:lastModifiedBy>Nasko</cp:lastModifiedBy>
  <cp:revision>19</cp:revision>
  <dcterms:created xsi:type="dcterms:W3CDTF">2025-10-06T18:17:29Z</dcterms:created>
  <dcterms:modified xsi:type="dcterms:W3CDTF">2025-10-07T09:54:03Z</dcterms:modified>
</cp:coreProperties>
</file>