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906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E3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Брошура</a:t>
            </a:r>
          </a:p>
        </p:txBody>
      </p:sp>
      <p:pic>
        <p:nvPicPr>
          <p:cNvPr id="5" name="Content Placeholder 4" descr="IMG_E37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057401"/>
            <a:ext cx="2933700" cy="6073771"/>
          </a:xfrm>
        </p:spPr>
      </p:pic>
      <p:pic>
        <p:nvPicPr>
          <p:cNvPr id="6" name="Content Placeholder 5" descr="IMG_E37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81400" y="2057401"/>
            <a:ext cx="2933700" cy="610009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E37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6" y="1752600"/>
            <a:ext cx="6779173" cy="5461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Лого на Кампанията </a:t>
            </a:r>
            <a:r>
              <a:rPr lang="bg-BG" i="1" dirty="0"/>
              <a:t>“Безопасна и устойчива железница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172200" cy="838200"/>
          </a:xfrm>
        </p:spPr>
        <p:txBody>
          <a:bodyPr>
            <a:normAutofit fontScale="90000"/>
          </a:bodyPr>
          <a:lstStyle/>
          <a:p>
            <a:r>
              <a:rPr lang="bg-BG" sz="1800" i="1" dirty="0"/>
              <a:t>27.03.2022г</a:t>
            </a:r>
            <a:r>
              <a:rPr lang="bg-BG" i="1" dirty="0"/>
              <a:t>.</a:t>
            </a:r>
            <a:br>
              <a:rPr lang="bg-BG" i="1" dirty="0"/>
            </a:br>
            <a:r>
              <a:rPr lang="bg-BG" sz="2200" i="1" dirty="0"/>
              <a:t>Международния ден на Железничаря</a:t>
            </a:r>
          </a:p>
        </p:txBody>
      </p:sp>
      <p:pic>
        <p:nvPicPr>
          <p:cNvPr id="6" name="Picture 5" descr="IMG_3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962400"/>
            <a:ext cx="3352800" cy="2133600"/>
          </a:xfrm>
          <a:prstGeom prst="rect">
            <a:avLst/>
          </a:prstGeom>
        </p:spPr>
      </p:pic>
      <p:pic>
        <p:nvPicPr>
          <p:cNvPr id="7" name="Picture 6" descr="IMG_3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096000"/>
            <a:ext cx="4191000" cy="2819399"/>
          </a:xfrm>
          <a:prstGeom prst="rect">
            <a:avLst/>
          </a:prstGeom>
        </p:spPr>
      </p:pic>
      <p:pic>
        <p:nvPicPr>
          <p:cNvPr id="10" name="Picture 9" descr="IMG_3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62400"/>
            <a:ext cx="3276600" cy="2133600"/>
          </a:xfrm>
          <a:prstGeom prst="rect">
            <a:avLst/>
          </a:prstGeom>
        </p:spPr>
      </p:pic>
      <p:pic>
        <p:nvPicPr>
          <p:cNvPr id="11" name="Picture 10" descr="IMG_37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914400"/>
            <a:ext cx="5029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24416"/>
          </a:xfrm>
        </p:spPr>
        <p:txBody>
          <a:bodyPr>
            <a:normAutofit fontScale="90000"/>
          </a:bodyPr>
          <a:lstStyle/>
          <a:p>
            <a:r>
              <a:rPr lang="bg-BG" dirty="0"/>
              <a:t>Кампанията в действие</a:t>
            </a:r>
          </a:p>
        </p:txBody>
      </p:sp>
      <p:pic>
        <p:nvPicPr>
          <p:cNvPr id="7" name="Content Placeholder 6" descr="IMG_374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2400" y="4038600"/>
            <a:ext cx="2971800" cy="404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IMG_377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00400" y="3962400"/>
            <a:ext cx="3657600" cy="4114800"/>
          </a:xfrm>
        </p:spPr>
      </p:pic>
      <p:pic>
        <p:nvPicPr>
          <p:cNvPr id="9" name="Picture 8" descr="IMG_3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838200"/>
            <a:ext cx="4724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0"/>
            <a:ext cx="3886200" cy="2933700"/>
          </a:xfrm>
          <a:prstGeom prst="rect">
            <a:avLst/>
          </a:prstGeom>
        </p:spPr>
      </p:pic>
      <p:pic>
        <p:nvPicPr>
          <p:cNvPr id="4" name="Picture 3" descr="IMG_3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71800" cy="3860800"/>
          </a:xfrm>
          <a:prstGeom prst="rect">
            <a:avLst/>
          </a:prstGeom>
        </p:spPr>
      </p:pic>
      <p:pic>
        <p:nvPicPr>
          <p:cNvPr id="5" name="Picture 4" descr="IMG_3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971800"/>
            <a:ext cx="3886200" cy="3181350"/>
          </a:xfrm>
          <a:prstGeom prst="rect">
            <a:avLst/>
          </a:prstGeom>
        </p:spPr>
      </p:pic>
      <p:pic>
        <p:nvPicPr>
          <p:cNvPr id="6" name="Picture 5" descr="IMG_37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33800"/>
            <a:ext cx="3314700" cy="5410200"/>
          </a:xfrm>
          <a:prstGeom prst="rect">
            <a:avLst/>
          </a:prstGeom>
        </p:spPr>
      </p:pic>
      <p:pic>
        <p:nvPicPr>
          <p:cNvPr id="7" name="Picture 6" descr="IMG_38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9935" y="6096000"/>
            <a:ext cx="3708065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19</Words>
  <Application>Microsoft Office PowerPoint</Application>
  <PresentationFormat>Презентация на цял екран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на PowerPoint</vt:lpstr>
      <vt:lpstr>Брошура</vt:lpstr>
      <vt:lpstr>Лого на Кампанията “Безопасна и устойчива железница</vt:lpstr>
      <vt:lpstr>27.03.2022г. Международния ден на Железничаря</vt:lpstr>
      <vt:lpstr>Кампанията в действие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НТС по транспорт</cp:lastModifiedBy>
  <cp:revision>19</cp:revision>
  <dcterms:created xsi:type="dcterms:W3CDTF">2006-08-16T00:00:00Z</dcterms:created>
  <dcterms:modified xsi:type="dcterms:W3CDTF">2022-03-31T10:36:33Z</dcterms:modified>
</cp:coreProperties>
</file>