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67A7-B1A9-4303-982F-34BC3BA85BF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4F95-9980-4F68-9350-E8BE2D46EE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"ИЗСЛЕДВАНЕ НА СИСТЕМИ ЗА ИНФОРМАЦИОННО ОСИГУРЯВАНЕ НА КОРАБОПЛАВАНЕТО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ВЪТРЕШНИТЕ ВОДНИ ПЪТИЩА"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932040" y="4869160"/>
            <a:ext cx="3520480" cy="792088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ПРЕСИЯНА БОРИМЕЧКОВА,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ТОНЧО БАЛБУЗАНОВ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1188913" cy="14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81363"/>
            <a:ext cx="7429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Река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Дунав е най-дългата корабоплавателна река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Европа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международна река преминаваща  през територията на десет европейски държави, като за някои от тях, включително и България, се явява и естествена граница със съседните страни.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6163618" cy="403005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188913" cy="14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357290" y="214290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68355" y="189570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en-US" sz="2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ечна</a:t>
            </a:r>
            <a:r>
              <a:rPr kumimoji="0" lang="bg-BG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en-US" sz="2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</a:t>
            </a: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</a:t>
            </a:r>
            <a:r>
              <a:rPr kumimoji="0" lang="bg-BG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има за цел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Ð ÐµÐ·ÑÐ»ÑÐ°Ñ Ñ Ð¸Ð·Ð¾Ð±ÑÐ°Ð¶ÐµÐ½Ð¸Ðµ Ð·Ð° ÐºÐ¾ÑÐ°Ð±Ð¾Ð¿Ð»Ð°Ð²Ð°Ð½Ðµ ÑÐµÐºÐ° Ð´ÑÐ½Ð°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5571"/>
            <a:ext cx="33603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14"/>
          <p:cNvSpPr/>
          <p:nvPr/>
        </p:nvSpPr>
        <p:spPr>
          <a:xfrm>
            <a:off x="179512" y="1267543"/>
            <a:ext cx="4320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ea typeface="Calibri" pitchFamily="34" charset="0"/>
              <a:cs typeface="Traditional Arabic" pitchFamily="18" charset="-7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Подобряване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на безопасността във вътрешните пристанища  и  реките;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  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Подобряване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на ефективността на вътрешната навигация;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0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5" y="1221589"/>
            <a:ext cx="4362634" cy="24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3968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r>
              <a:rPr lang="bg-BG" sz="2000" b="1" dirty="0"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Предоставяне</a:t>
            </a:r>
            <a:r>
              <a:rPr lang="bg-BG" sz="2000" dirty="0"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на информация за фарватера;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  </a:t>
            </a:r>
            <a:r>
              <a:rPr lang="bg-BG" sz="2000" b="1" dirty="0"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Опазване</a:t>
            </a:r>
            <a:r>
              <a:rPr lang="bg-BG" sz="2000" dirty="0"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на околната среда </a:t>
            </a:r>
            <a:r>
              <a:rPr lang="bg-BG" sz="2000" dirty="0">
                <a:ea typeface="Calibri" pitchFamily="34" charset="0"/>
                <a:cs typeface="Traditional Arabic" pitchFamily="18" charset="-78"/>
              </a:rPr>
              <a:t>–</a:t>
            </a:r>
            <a:r>
              <a:rPr lang="bg-BG" sz="2000" dirty="0"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осигуряване на информация за движението на трафика и транспортна информация с цел ефективно намаляване на бедствията;</a:t>
            </a:r>
            <a:endParaRPr lang="bg-BG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1188913" cy="14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1500166" y="285728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Системното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обследване на речното дъно е от значение както за безопасността на корабоплаването, така и за дейности по поддръжка на пристанищната инфраструктура и акватория.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91" y="1301391"/>
            <a:ext cx="3643338" cy="2732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4600" r="3774" b="8188"/>
          <a:stretch/>
        </p:blipFill>
        <p:spPr>
          <a:xfrm>
            <a:off x="287668" y="3607686"/>
            <a:ext cx="4500594" cy="2600343"/>
          </a:xfrm>
          <a:prstGeom prst="rect">
            <a:avLst/>
          </a:prstGeom>
        </p:spPr>
      </p:pic>
      <p:pic>
        <p:nvPicPr>
          <p:cNvPr id="6" name="Контейнер за съдържание 3" descr="ÐºÐ°ÑÐµÑ ÐÐ£ÐÐ ÐÐ¡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762" y="2879248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оъгълник 6"/>
          <p:cNvSpPr/>
          <p:nvPr/>
        </p:nvSpPr>
        <p:spPr>
          <a:xfrm>
            <a:off x="4055902" y="598624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Грид модел на пристанище Русе - Запад в 3D изглед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27" y="103269"/>
            <a:ext cx="1188913" cy="14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rabota\DPPI\BULRIS-2-ra-faza\R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0452"/>
            <a:ext cx="7566728" cy="2934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авоъгълник 4"/>
          <p:cNvSpPr/>
          <p:nvPr/>
        </p:nvSpPr>
        <p:spPr>
          <a:xfrm>
            <a:off x="2286000" y="428605"/>
            <a:ext cx="557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Технология и обхват на УКВ радио покритие.</a:t>
            </a:r>
            <a:endParaRPr lang="en-US" sz="2000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4781550" y="42296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82974"/>
            <a:ext cx="1188913" cy="14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ser\Desktop\RUSE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7" y="2060848"/>
            <a:ext cx="7858180" cy="4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авоъгълник 3"/>
          <p:cNvSpPr/>
          <p:nvPr/>
        </p:nvSpPr>
        <p:spPr>
          <a:xfrm>
            <a:off x="1500166" y="214290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Чрез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системата за визуализация и наблюдение на корабния трафик се получава информация за състоянието на фарватера, местоположението на желания кораб в реално време, също така от навигационна гледна точка  виждат разположението на всички речни и брегови знаци.</a:t>
            </a:r>
            <a:r>
              <a:rPr lang="bg-BG" sz="20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" y="116632"/>
            <a:ext cx="1188913" cy="14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http://www.ris.eu/docs/Image/393/thumb_450x-_infrastructur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7143800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авоъгълник 3"/>
          <p:cNvSpPr/>
          <p:nvPr/>
        </p:nvSpPr>
        <p:spPr>
          <a:xfrm>
            <a:off x="1643042" y="428604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Автоматичната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идентификационна система работи в две направления: “кораб-кораб” и “кораб-бряг”.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1539"/>
            <a:ext cx="1188913" cy="14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867" y="1412776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Предоставянето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речни информационни услуги в реално време е важно условие за намаляване на рисковете при преминаване на плавателни съдове през критични участъци по река 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Дунав като по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този начин се повишава нивото на безопасност за корабоплаването. </a:t>
            </a:r>
            <a:endParaRPr lang="bg-BG" sz="2400" dirty="0"/>
          </a:p>
        </p:txBody>
      </p:sp>
      <p:sp>
        <p:nvSpPr>
          <p:cNvPr id="4" name="Rectangle 3"/>
          <p:cNvSpPr/>
          <p:nvPr/>
        </p:nvSpPr>
        <p:spPr>
          <a:xfrm>
            <a:off x="3779912" y="33265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Заключение</a:t>
            </a:r>
          </a:p>
        </p:txBody>
      </p:sp>
      <p:pic>
        <p:nvPicPr>
          <p:cNvPr id="7" name="Картина 13" descr="Ð¡Ð²ÑÑÐ·Ð°Ð½Ð¾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56166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0" y="85003"/>
            <a:ext cx="1188913" cy="14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498691"/>
            <a:ext cx="239077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3" y="116632"/>
            <a:ext cx="1188913" cy="14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91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Traditional Arabic</vt:lpstr>
      <vt:lpstr>Wingdings</vt:lpstr>
      <vt:lpstr>Office тема</vt:lpstr>
      <vt:lpstr> "ИЗСЛЕДВАНЕ НА СИСТЕМИ ЗА ИНФОРМАЦИОННО ОСИГУРЯВАНЕ НА КОРАБОПЛАВАНЕТО   ПО ВЪТРЕШНИТЕ ВОДНИ ПЪТИЩА"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Presi</dc:creator>
  <cp:lastModifiedBy>Тончо Балбузанов</cp:lastModifiedBy>
  <cp:revision>22</cp:revision>
  <dcterms:created xsi:type="dcterms:W3CDTF">2019-04-30T18:20:33Z</dcterms:created>
  <dcterms:modified xsi:type="dcterms:W3CDTF">2019-05-07T12:23:09Z</dcterms:modified>
</cp:coreProperties>
</file>