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397" r:id="rId2"/>
    <p:sldId id="386" r:id="rId3"/>
    <p:sldId id="385" r:id="rId4"/>
    <p:sldId id="396" r:id="rId5"/>
    <p:sldId id="387" r:id="rId6"/>
    <p:sldId id="388" r:id="rId7"/>
    <p:sldId id="389" r:id="rId8"/>
    <p:sldId id="391" r:id="rId9"/>
    <p:sldId id="392" r:id="rId10"/>
    <p:sldId id="393" r:id="rId11"/>
    <p:sldId id="394" r:id="rId12"/>
    <p:sldId id="395" r:id="rId13"/>
  </p:sldIdLst>
  <p:sldSz cx="12192000" cy="6858000"/>
  <p:notesSz cx="6797675" cy="9928225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ya Tomova" initials="TT" lastIdx="1" clrIdx="0">
    <p:extLst>
      <p:ext uri="{19B8F6BF-5375-455C-9EA6-DF929625EA0E}">
        <p15:presenceInfo xmlns:p15="http://schemas.microsoft.com/office/powerpoint/2012/main" userId="Tanya Tom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BFB3"/>
    <a:srgbClr val="FFFFFF"/>
    <a:srgbClr val="8092A8"/>
    <a:srgbClr val="00B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er &amp; Footer (Light Version) copy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3"/>
          <p:cNvGrpSpPr/>
          <p:nvPr/>
        </p:nvGrpSpPr>
        <p:grpSpPr>
          <a:xfrm>
            <a:off x="275009" y="6579295"/>
            <a:ext cx="869912" cy="198656"/>
            <a:chOff x="0" y="0"/>
            <a:chExt cx="1739821" cy="397311"/>
          </a:xfrm>
        </p:grpSpPr>
        <p:grpSp>
          <p:nvGrpSpPr>
            <p:cNvPr id="28" name="Group 28"/>
            <p:cNvGrpSpPr/>
            <p:nvPr/>
          </p:nvGrpSpPr>
          <p:grpSpPr>
            <a:xfrm>
              <a:off x="0" y="16976"/>
              <a:ext cx="378730" cy="275796"/>
              <a:chOff x="0" y="0"/>
              <a:chExt cx="378729" cy="275794"/>
            </a:xfrm>
          </p:grpSpPr>
          <p:sp>
            <p:nvSpPr>
              <p:cNvPr id="26" name="Shape 26"/>
              <p:cNvSpPr/>
              <p:nvPr/>
            </p:nvSpPr>
            <p:spPr>
              <a:xfrm>
                <a:off x="105200" y="0"/>
                <a:ext cx="273530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316"/>
                    </a:moveTo>
                    <a:cubicBezTo>
                      <a:pt x="21600" y="19682"/>
                      <a:pt x="20404" y="21600"/>
                      <a:pt x="18928" y="21600"/>
                    </a:cubicBezTo>
                    <a:cubicBezTo>
                      <a:pt x="17453" y="21600"/>
                      <a:pt x="16257" y="19682"/>
                      <a:pt x="16257" y="17316"/>
                    </a:cubicBezTo>
                    <a:cubicBezTo>
                      <a:pt x="16257" y="12492"/>
                      <a:pt x="13809" y="8567"/>
                      <a:pt x="10800" y="8567"/>
                    </a:cubicBezTo>
                    <a:cubicBezTo>
                      <a:pt x="7791" y="8567"/>
                      <a:pt x="5343" y="12492"/>
                      <a:pt x="5343" y="17316"/>
                    </a:cubicBezTo>
                    <a:cubicBezTo>
                      <a:pt x="5343" y="19682"/>
                      <a:pt x="4147" y="21600"/>
                      <a:pt x="2672" y="21600"/>
                    </a:cubicBezTo>
                    <a:cubicBezTo>
                      <a:pt x="1197" y="21600"/>
                      <a:pt x="0" y="19682"/>
                      <a:pt x="0" y="17316"/>
                    </a:cubicBezTo>
                    <a:cubicBezTo>
                      <a:pt x="0" y="12691"/>
                      <a:pt x="1123" y="8343"/>
                      <a:pt x="3163" y="5072"/>
                    </a:cubicBezTo>
                    <a:cubicBezTo>
                      <a:pt x="5204" y="1801"/>
                      <a:pt x="7915" y="0"/>
                      <a:pt x="10800" y="0"/>
                    </a:cubicBezTo>
                    <a:cubicBezTo>
                      <a:pt x="13685" y="0"/>
                      <a:pt x="16397" y="1801"/>
                      <a:pt x="18437" y="5072"/>
                    </a:cubicBezTo>
                    <a:cubicBezTo>
                      <a:pt x="20477" y="8343"/>
                      <a:pt x="21600" y="12691"/>
                      <a:pt x="21600" y="17316"/>
                    </a:cubicBezTo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0" y="105200"/>
                <a:ext cx="273528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03" y="6600"/>
                    </a:moveTo>
                    <a:cubicBezTo>
                      <a:pt x="17003" y="3730"/>
                      <a:pt x="18459" y="1393"/>
                      <a:pt x="20250" y="1393"/>
                    </a:cubicBezTo>
                    <a:cubicBezTo>
                      <a:pt x="20499" y="1393"/>
                      <a:pt x="20740" y="1442"/>
                      <a:pt x="20972" y="1527"/>
                    </a:cubicBezTo>
                    <a:cubicBezTo>
                      <a:pt x="20482" y="594"/>
                      <a:pt x="19749" y="0"/>
                      <a:pt x="18928" y="0"/>
                    </a:cubicBezTo>
                    <a:cubicBezTo>
                      <a:pt x="17453" y="0"/>
                      <a:pt x="16257" y="1918"/>
                      <a:pt x="16257" y="4284"/>
                    </a:cubicBezTo>
                    <a:cubicBezTo>
                      <a:pt x="16257" y="6254"/>
                      <a:pt x="15844" y="8067"/>
                      <a:pt x="15156" y="9532"/>
                    </a:cubicBezTo>
                    <a:cubicBezTo>
                      <a:pt x="16156" y="9547"/>
                      <a:pt x="16966" y="10855"/>
                      <a:pt x="16966" y="12461"/>
                    </a:cubicBezTo>
                    <a:cubicBezTo>
                      <a:pt x="16966" y="14077"/>
                      <a:pt x="16146" y="15392"/>
                      <a:pt x="15138" y="15392"/>
                    </a:cubicBezTo>
                    <a:cubicBezTo>
                      <a:pt x="14130" y="15392"/>
                      <a:pt x="13310" y="14077"/>
                      <a:pt x="13310" y="12461"/>
                    </a:cubicBezTo>
                    <a:cubicBezTo>
                      <a:pt x="13310" y="12313"/>
                      <a:pt x="13319" y="12169"/>
                      <a:pt x="13333" y="12027"/>
                    </a:cubicBezTo>
                    <a:cubicBezTo>
                      <a:pt x="12575" y="12667"/>
                      <a:pt x="11714" y="13033"/>
                      <a:pt x="10800" y="13033"/>
                    </a:cubicBezTo>
                    <a:cubicBezTo>
                      <a:pt x="9907" y="13033"/>
                      <a:pt x="9065" y="12681"/>
                      <a:pt x="8321" y="12068"/>
                    </a:cubicBezTo>
                    <a:cubicBezTo>
                      <a:pt x="8331" y="12197"/>
                      <a:pt x="8339" y="12327"/>
                      <a:pt x="8339" y="12461"/>
                    </a:cubicBezTo>
                    <a:cubicBezTo>
                      <a:pt x="8339" y="14077"/>
                      <a:pt x="7519" y="15392"/>
                      <a:pt x="6511" y="15392"/>
                    </a:cubicBezTo>
                    <a:cubicBezTo>
                      <a:pt x="5503" y="15392"/>
                      <a:pt x="4683" y="14077"/>
                      <a:pt x="4683" y="12461"/>
                    </a:cubicBezTo>
                    <a:cubicBezTo>
                      <a:pt x="4683" y="10880"/>
                      <a:pt x="5468" y="9591"/>
                      <a:pt x="6446" y="9535"/>
                    </a:cubicBezTo>
                    <a:cubicBezTo>
                      <a:pt x="5757" y="8071"/>
                      <a:pt x="5343" y="6255"/>
                      <a:pt x="5343" y="4284"/>
                    </a:cubicBezTo>
                    <a:cubicBezTo>
                      <a:pt x="5343" y="1918"/>
                      <a:pt x="4147" y="0"/>
                      <a:pt x="2671" y="0"/>
                    </a:cubicBezTo>
                    <a:cubicBezTo>
                      <a:pt x="1843" y="0"/>
                      <a:pt x="1103" y="605"/>
                      <a:pt x="613" y="1554"/>
                    </a:cubicBezTo>
                    <a:cubicBezTo>
                      <a:pt x="865" y="1453"/>
                      <a:pt x="1127" y="1393"/>
                      <a:pt x="1399" y="1393"/>
                    </a:cubicBezTo>
                    <a:cubicBezTo>
                      <a:pt x="3190" y="1393"/>
                      <a:pt x="4646" y="3730"/>
                      <a:pt x="4646" y="6600"/>
                    </a:cubicBezTo>
                    <a:cubicBezTo>
                      <a:pt x="4646" y="9472"/>
                      <a:pt x="3190" y="11808"/>
                      <a:pt x="1399" y="11808"/>
                    </a:cubicBezTo>
                    <a:cubicBezTo>
                      <a:pt x="1284" y="11808"/>
                      <a:pt x="1171" y="11799"/>
                      <a:pt x="1060" y="11780"/>
                    </a:cubicBezTo>
                    <a:cubicBezTo>
                      <a:pt x="1581" y="13519"/>
                      <a:pt x="2287" y="15123"/>
                      <a:pt x="3163" y="16528"/>
                    </a:cubicBezTo>
                    <a:cubicBezTo>
                      <a:pt x="4357" y="18443"/>
                      <a:pt x="5783" y="19849"/>
                      <a:pt x="7337" y="20690"/>
                    </a:cubicBezTo>
                    <a:cubicBezTo>
                      <a:pt x="7583" y="17880"/>
                      <a:pt x="9088" y="15708"/>
                      <a:pt x="10908" y="15708"/>
                    </a:cubicBezTo>
                    <a:cubicBezTo>
                      <a:pt x="12703" y="15708"/>
                      <a:pt x="14192" y="17823"/>
                      <a:pt x="14467" y="20580"/>
                    </a:cubicBezTo>
                    <a:cubicBezTo>
                      <a:pt x="15943" y="19728"/>
                      <a:pt x="17295" y="18359"/>
                      <a:pt x="18437" y="16528"/>
                    </a:cubicBezTo>
                    <a:cubicBezTo>
                      <a:pt x="19312" y="15125"/>
                      <a:pt x="20017" y="13522"/>
                      <a:pt x="20539" y="11785"/>
                    </a:cubicBezTo>
                    <a:cubicBezTo>
                      <a:pt x="20444" y="11799"/>
                      <a:pt x="20348" y="11808"/>
                      <a:pt x="20250" y="11808"/>
                    </a:cubicBezTo>
                    <a:cubicBezTo>
                      <a:pt x="18459" y="11808"/>
                      <a:pt x="17003" y="9472"/>
                      <a:pt x="17003" y="6600"/>
                    </a:cubicBezTo>
                    <a:close/>
                    <a:moveTo>
                      <a:pt x="21563" y="3598"/>
                    </a:moveTo>
                    <a:cubicBezTo>
                      <a:pt x="21191" y="3178"/>
                      <a:pt x="20738" y="2930"/>
                      <a:pt x="20250" y="2930"/>
                    </a:cubicBezTo>
                    <a:cubicBezTo>
                      <a:pt x="18988" y="2930"/>
                      <a:pt x="17961" y="4577"/>
                      <a:pt x="17961" y="6600"/>
                    </a:cubicBezTo>
                    <a:cubicBezTo>
                      <a:pt x="17961" y="8625"/>
                      <a:pt x="18988" y="10271"/>
                      <a:pt x="20250" y="10271"/>
                    </a:cubicBezTo>
                    <a:cubicBezTo>
                      <a:pt x="20507" y="10271"/>
                      <a:pt x="20753" y="10200"/>
                      <a:pt x="20983" y="10075"/>
                    </a:cubicBezTo>
                    <a:cubicBezTo>
                      <a:pt x="21388" y="8239"/>
                      <a:pt x="21600" y="6288"/>
                      <a:pt x="21600" y="4284"/>
                    </a:cubicBezTo>
                    <a:cubicBezTo>
                      <a:pt x="21600" y="4049"/>
                      <a:pt x="21585" y="3822"/>
                      <a:pt x="21563" y="3598"/>
                    </a:cubicBezTo>
                    <a:close/>
                    <a:moveTo>
                      <a:pt x="3688" y="6600"/>
                    </a:moveTo>
                    <a:cubicBezTo>
                      <a:pt x="3688" y="4577"/>
                      <a:pt x="2661" y="2930"/>
                      <a:pt x="1399" y="2930"/>
                    </a:cubicBezTo>
                    <a:cubicBezTo>
                      <a:pt x="886" y="2930"/>
                      <a:pt x="413" y="3205"/>
                      <a:pt x="31" y="3664"/>
                    </a:cubicBezTo>
                    <a:cubicBezTo>
                      <a:pt x="13" y="3867"/>
                      <a:pt x="0" y="4073"/>
                      <a:pt x="0" y="4284"/>
                    </a:cubicBezTo>
                    <a:cubicBezTo>
                      <a:pt x="0" y="6276"/>
                      <a:pt x="210" y="8216"/>
                      <a:pt x="610" y="10042"/>
                    </a:cubicBezTo>
                    <a:cubicBezTo>
                      <a:pt x="856" y="10188"/>
                      <a:pt x="1121" y="10271"/>
                      <a:pt x="1399" y="10271"/>
                    </a:cubicBezTo>
                    <a:cubicBezTo>
                      <a:pt x="2661" y="10271"/>
                      <a:pt x="3688" y="8625"/>
                      <a:pt x="3688" y="6600"/>
                    </a:cubicBezTo>
                    <a:close/>
                    <a:moveTo>
                      <a:pt x="5642" y="12461"/>
                    </a:moveTo>
                    <a:cubicBezTo>
                      <a:pt x="5642" y="13229"/>
                      <a:pt x="6032" y="13855"/>
                      <a:pt x="6511" y="13855"/>
                    </a:cubicBezTo>
                    <a:cubicBezTo>
                      <a:pt x="6991" y="13855"/>
                      <a:pt x="7380" y="13229"/>
                      <a:pt x="7380" y="12461"/>
                    </a:cubicBezTo>
                    <a:cubicBezTo>
                      <a:pt x="7380" y="11693"/>
                      <a:pt x="6991" y="11067"/>
                      <a:pt x="6511" y="11067"/>
                    </a:cubicBezTo>
                    <a:cubicBezTo>
                      <a:pt x="6032" y="11067"/>
                      <a:pt x="5642" y="11693"/>
                      <a:pt x="5642" y="12461"/>
                    </a:cubicBezTo>
                    <a:close/>
                    <a:moveTo>
                      <a:pt x="15138" y="13855"/>
                    </a:moveTo>
                    <a:cubicBezTo>
                      <a:pt x="15617" y="13855"/>
                      <a:pt x="16007" y="13229"/>
                      <a:pt x="16007" y="12461"/>
                    </a:cubicBezTo>
                    <a:cubicBezTo>
                      <a:pt x="16007" y="11693"/>
                      <a:pt x="15617" y="11067"/>
                      <a:pt x="15138" y="11067"/>
                    </a:cubicBezTo>
                    <a:cubicBezTo>
                      <a:pt x="14659" y="11067"/>
                      <a:pt x="14269" y="11693"/>
                      <a:pt x="14269" y="12461"/>
                    </a:cubicBezTo>
                    <a:cubicBezTo>
                      <a:pt x="14269" y="13229"/>
                      <a:pt x="14659" y="13855"/>
                      <a:pt x="15138" y="13855"/>
                    </a:cubicBezTo>
                    <a:close/>
                    <a:moveTo>
                      <a:pt x="10908" y="17245"/>
                    </a:moveTo>
                    <a:cubicBezTo>
                      <a:pt x="9525" y="17245"/>
                      <a:pt x="8387" y="18952"/>
                      <a:pt x="8268" y="21121"/>
                    </a:cubicBezTo>
                    <a:cubicBezTo>
                      <a:pt x="9088" y="21435"/>
                      <a:pt x="9936" y="21600"/>
                      <a:pt x="10800" y="21600"/>
                    </a:cubicBezTo>
                    <a:cubicBezTo>
                      <a:pt x="11738" y="21600"/>
                      <a:pt x="12658" y="21406"/>
                      <a:pt x="13542" y="21036"/>
                    </a:cubicBezTo>
                    <a:cubicBezTo>
                      <a:pt x="13399" y="18908"/>
                      <a:pt x="12273" y="17245"/>
                      <a:pt x="10908" y="172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  <p:grpSp>
          <p:nvGrpSpPr>
            <p:cNvPr id="32" name="Group 32"/>
            <p:cNvGrpSpPr/>
            <p:nvPr/>
          </p:nvGrpSpPr>
          <p:grpSpPr>
            <a:xfrm>
              <a:off x="451491" y="-1"/>
              <a:ext cx="1288331" cy="397313"/>
              <a:chOff x="0" y="0"/>
              <a:chExt cx="1288330" cy="397311"/>
            </a:xfrm>
          </p:grpSpPr>
          <p:sp>
            <p:nvSpPr>
              <p:cNvPr id="29" name="Shape 29"/>
              <p:cNvSpPr/>
              <p:nvPr/>
            </p:nvSpPr>
            <p:spPr>
              <a:xfrm>
                <a:off x="0" y="0"/>
                <a:ext cx="1288331" cy="2678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09" y="0"/>
                    </a:moveTo>
                    <a:cubicBezTo>
                      <a:pt x="11534" y="0"/>
                      <a:pt x="11413" y="501"/>
                      <a:pt x="11413" y="1340"/>
                    </a:cubicBezTo>
                    <a:cubicBezTo>
                      <a:pt x="11413" y="2179"/>
                      <a:pt x="11534" y="2681"/>
                      <a:pt x="11709" y="2681"/>
                    </a:cubicBezTo>
                    <a:lnTo>
                      <a:pt x="12014" y="2681"/>
                    </a:lnTo>
                    <a:lnTo>
                      <a:pt x="12014" y="18319"/>
                    </a:lnTo>
                    <a:lnTo>
                      <a:pt x="11709" y="18319"/>
                    </a:lnTo>
                    <a:cubicBezTo>
                      <a:pt x="11534" y="18319"/>
                      <a:pt x="11413" y="18820"/>
                      <a:pt x="11413" y="19659"/>
                    </a:cubicBezTo>
                    <a:cubicBezTo>
                      <a:pt x="11413" y="20498"/>
                      <a:pt x="11534" y="21000"/>
                      <a:pt x="11709" y="21000"/>
                    </a:cubicBezTo>
                    <a:lnTo>
                      <a:pt x="12960" y="21000"/>
                    </a:lnTo>
                    <a:cubicBezTo>
                      <a:pt x="13134" y="21000"/>
                      <a:pt x="13256" y="20498"/>
                      <a:pt x="13256" y="19659"/>
                    </a:cubicBezTo>
                    <a:cubicBezTo>
                      <a:pt x="13256" y="18820"/>
                      <a:pt x="13134" y="18319"/>
                      <a:pt x="12960" y="18319"/>
                    </a:cubicBezTo>
                    <a:lnTo>
                      <a:pt x="12571" y="18319"/>
                    </a:lnTo>
                    <a:lnTo>
                      <a:pt x="12571" y="2681"/>
                    </a:lnTo>
                    <a:lnTo>
                      <a:pt x="13613" y="2681"/>
                    </a:lnTo>
                    <a:cubicBezTo>
                      <a:pt x="13871" y="2681"/>
                      <a:pt x="14055" y="3073"/>
                      <a:pt x="14179" y="3686"/>
                    </a:cubicBezTo>
                    <a:cubicBezTo>
                      <a:pt x="14303" y="4297"/>
                      <a:pt x="14368" y="5355"/>
                      <a:pt x="14368" y="6730"/>
                    </a:cubicBezTo>
                    <a:cubicBezTo>
                      <a:pt x="14368" y="8105"/>
                      <a:pt x="14303" y="9163"/>
                      <a:pt x="14179" y="9774"/>
                    </a:cubicBezTo>
                    <a:cubicBezTo>
                      <a:pt x="14055" y="10387"/>
                      <a:pt x="13871" y="10723"/>
                      <a:pt x="13613" y="10723"/>
                    </a:cubicBezTo>
                    <a:lnTo>
                      <a:pt x="13123" y="10723"/>
                    </a:lnTo>
                    <a:cubicBezTo>
                      <a:pt x="12948" y="10723"/>
                      <a:pt x="12826" y="11225"/>
                      <a:pt x="12826" y="12064"/>
                    </a:cubicBezTo>
                    <a:cubicBezTo>
                      <a:pt x="12826" y="12903"/>
                      <a:pt x="12948" y="13404"/>
                      <a:pt x="13123" y="13404"/>
                    </a:cubicBezTo>
                    <a:lnTo>
                      <a:pt x="13613" y="13404"/>
                    </a:lnTo>
                    <a:cubicBezTo>
                      <a:pt x="14043" y="13404"/>
                      <a:pt x="14378" y="12863"/>
                      <a:pt x="14612" y="11673"/>
                    </a:cubicBezTo>
                    <a:cubicBezTo>
                      <a:pt x="14842" y="10498"/>
                      <a:pt x="14960" y="8860"/>
                      <a:pt x="14960" y="6744"/>
                    </a:cubicBezTo>
                    <a:cubicBezTo>
                      <a:pt x="14960" y="4628"/>
                      <a:pt x="14842" y="2962"/>
                      <a:pt x="14612" y="1787"/>
                    </a:cubicBezTo>
                    <a:cubicBezTo>
                      <a:pt x="14378" y="597"/>
                      <a:pt x="14043" y="0"/>
                      <a:pt x="13613" y="0"/>
                    </a:cubicBezTo>
                    <a:lnTo>
                      <a:pt x="11709" y="0"/>
                    </a:lnTo>
                    <a:close/>
                    <a:moveTo>
                      <a:pt x="84" y="2052"/>
                    </a:moveTo>
                    <a:cubicBezTo>
                      <a:pt x="27" y="2052"/>
                      <a:pt x="0" y="2199"/>
                      <a:pt x="0" y="2471"/>
                    </a:cubicBezTo>
                    <a:cubicBezTo>
                      <a:pt x="0" y="2746"/>
                      <a:pt x="27" y="2876"/>
                      <a:pt x="84" y="2876"/>
                    </a:cubicBezTo>
                    <a:lnTo>
                      <a:pt x="482" y="2876"/>
                    </a:lnTo>
                    <a:cubicBezTo>
                      <a:pt x="539" y="2876"/>
                      <a:pt x="569" y="3009"/>
                      <a:pt x="569" y="3281"/>
                    </a:cubicBezTo>
                    <a:lnTo>
                      <a:pt x="569" y="19952"/>
                    </a:lnTo>
                    <a:cubicBezTo>
                      <a:pt x="569" y="20226"/>
                      <a:pt x="539" y="20357"/>
                      <a:pt x="482" y="20357"/>
                    </a:cubicBezTo>
                    <a:lnTo>
                      <a:pt x="84" y="20357"/>
                    </a:lnTo>
                    <a:cubicBezTo>
                      <a:pt x="27" y="20357"/>
                      <a:pt x="0" y="20490"/>
                      <a:pt x="0" y="20762"/>
                    </a:cubicBezTo>
                    <a:cubicBezTo>
                      <a:pt x="0" y="21036"/>
                      <a:pt x="27" y="21181"/>
                      <a:pt x="84" y="21181"/>
                    </a:cubicBezTo>
                    <a:lnTo>
                      <a:pt x="1335" y="21181"/>
                    </a:lnTo>
                    <a:cubicBezTo>
                      <a:pt x="1393" y="21181"/>
                      <a:pt x="1420" y="21036"/>
                      <a:pt x="1420" y="20762"/>
                    </a:cubicBezTo>
                    <a:cubicBezTo>
                      <a:pt x="1420" y="20490"/>
                      <a:pt x="1393" y="20357"/>
                      <a:pt x="1335" y="20357"/>
                    </a:cubicBezTo>
                    <a:lnTo>
                      <a:pt x="825" y="20357"/>
                    </a:lnTo>
                    <a:cubicBezTo>
                      <a:pt x="768" y="20357"/>
                      <a:pt x="737" y="20226"/>
                      <a:pt x="737" y="19952"/>
                    </a:cubicBezTo>
                    <a:lnTo>
                      <a:pt x="737" y="3965"/>
                    </a:lnTo>
                    <a:cubicBezTo>
                      <a:pt x="737" y="3820"/>
                      <a:pt x="744" y="3750"/>
                      <a:pt x="755" y="3742"/>
                    </a:cubicBezTo>
                    <a:cubicBezTo>
                      <a:pt x="766" y="3733"/>
                      <a:pt x="776" y="3753"/>
                      <a:pt x="784" y="3826"/>
                    </a:cubicBezTo>
                    <a:lnTo>
                      <a:pt x="2375" y="20762"/>
                    </a:lnTo>
                    <a:cubicBezTo>
                      <a:pt x="2401" y="21036"/>
                      <a:pt x="2443" y="21181"/>
                      <a:pt x="2500" y="21181"/>
                    </a:cubicBezTo>
                    <a:cubicBezTo>
                      <a:pt x="2557" y="21181"/>
                      <a:pt x="2598" y="21036"/>
                      <a:pt x="2625" y="20762"/>
                    </a:cubicBezTo>
                    <a:lnTo>
                      <a:pt x="4215" y="3826"/>
                    </a:lnTo>
                    <a:cubicBezTo>
                      <a:pt x="4223" y="3753"/>
                      <a:pt x="4233" y="3733"/>
                      <a:pt x="4245" y="3742"/>
                    </a:cubicBezTo>
                    <a:cubicBezTo>
                      <a:pt x="4256" y="3750"/>
                      <a:pt x="4259" y="3820"/>
                      <a:pt x="4259" y="3965"/>
                    </a:cubicBezTo>
                    <a:lnTo>
                      <a:pt x="4259" y="19952"/>
                    </a:lnTo>
                    <a:cubicBezTo>
                      <a:pt x="4259" y="20226"/>
                      <a:pt x="4231" y="20357"/>
                      <a:pt x="4175" y="20357"/>
                    </a:cubicBezTo>
                    <a:lnTo>
                      <a:pt x="3664" y="20357"/>
                    </a:lnTo>
                    <a:cubicBezTo>
                      <a:pt x="3607" y="20357"/>
                      <a:pt x="3580" y="20490"/>
                      <a:pt x="3580" y="20762"/>
                    </a:cubicBezTo>
                    <a:cubicBezTo>
                      <a:pt x="3580" y="21036"/>
                      <a:pt x="3607" y="21181"/>
                      <a:pt x="3664" y="21181"/>
                    </a:cubicBezTo>
                    <a:lnTo>
                      <a:pt x="4912" y="21181"/>
                    </a:lnTo>
                    <a:cubicBezTo>
                      <a:pt x="4969" y="21181"/>
                      <a:pt x="4999" y="21036"/>
                      <a:pt x="4999" y="20762"/>
                    </a:cubicBezTo>
                    <a:cubicBezTo>
                      <a:pt x="4999" y="20490"/>
                      <a:pt x="4969" y="20357"/>
                      <a:pt x="4912" y="20357"/>
                    </a:cubicBezTo>
                    <a:lnTo>
                      <a:pt x="4517" y="20357"/>
                    </a:lnTo>
                    <a:cubicBezTo>
                      <a:pt x="4460" y="20357"/>
                      <a:pt x="4430" y="20226"/>
                      <a:pt x="4430" y="19952"/>
                    </a:cubicBezTo>
                    <a:lnTo>
                      <a:pt x="4430" y="3281"/>
                    </a:lnTo>
                    <a:cubicBezTo>
                      <a:pt x="4430" y="3009"/>
                      <a:pt x="4460" y="2876"/>
                      <a:pt x="4517" y="2876"/>
                    </a:cubicBezTo>
                    <a:lnTo>
                      <a:pt x="4912" y="2876"/>
                    </a:lnTo>
                    <a:cubicBezTo>
                      <a:pt x="4969" y="2876"/>
                      <a:pt x="4999" y="2746"/>
                      <a:pt x="4999" y="2471"/>
                    </a:cubicBezTo>
                    <a:cubicBezTo>
                      <a:pt x="4999" y="2199"/>
                      <a:pt x="4969" y="2052"/>
                      <a:pt x="4912" y="2052"/>
                    </a:cubicBezTo>
                    <a:lnTo>
                      <a:pt x="4288" y="2052"/>
                    </a:lnTo>
                    <a:cubicBezTo>
                      <a:pt x="4246" y="2052"/>
                      <a:pt x="4216" y="2090"/>
                      <a:pt x="4195" y="2164"/>
                    </a:cubicBezTo>
                    <a:cubicBezTo>
                      <a:pt x="4174" y="2235"/>
                      <a:pt x="4157" y="2344"/>
                      <a:pt x="4146" y="2471"/>
                    </a:cubicBezTo>
                    <a:lnTo>
                      <a:pt x="2555" y="19408"/>
                    </a:lnTo>
                    <a:cubicBezTo>
                      <a:pt x="2517" y="19790"/>
                      <a:pt x="2479" y="19790"/>
                      <a:pt x="2442" y="19408"/>
                    </a:cubicBezTo>
                    <a:lnTo>
                      <a:pt x="851" y="2471"/>
                    </a:lnTo>
                    <a:cubicBezTo>
                      <a:pt x="839" y="2344"/>
                      <a:pt x="825" y="2235"/>
                      <a:pt x="804" y="2164"/>
                    </a:cubicBezTo>
                    <a:cubicBezTo>
                      <a:pt x="783" y="2090"/>
                      <a:pt x="753" y="2052"/>
                      <a:pt x="711" y="2052"/>
                    </a:cubicBezTo>
                    <a:lnTo>
                      <a:pt x="84" y="2052"/>
                    </a:lnTo>
                    <a:close/>
                    <a:moveTo>
                      <a:pt x="17277" y="5222"/>
                    </a:moveTo>
                    <a:cubicBezTo>
                      <a:pt x="17138" y="5222"/>
                      <a:pt x="17008" y="5330"/>
                      <a:pt x="16885" y="5557"/>
                    </a:cubicBezTo>
                    <a:cubicBezTo>
                      <a:pt x="16772" y="5765"/>
                      <a:pt x="16666" y="6030"/>
                      <a:pt x="16575" y="6325"/>
                    </a:cubicBezTo>
                    <a:cubicBezTo>
                      <a:pt x="16535" y="6450"/>
                      <a:pt x="16500" y="6511"/>
                      <a:pt x="16464" y="6646"/>
                    </a:cubicBezTo>
                    <a:cubicBezTo>
                      <a:pt x="16446" y="5920"/>
                      <a:pt x="16331" y="5362"/>
                      <a:pt x="16171" y="5362"/>
                    </a:cubicBezTo>
                    <a:lnTo>
                      <a:pt x="15602" y="5362"/>
                    </a:lnTo>
                    <a:cubicBezTo>
                      <a:pt x="15427" y="5362"/>
                      <a:pt x="15306" y="6087"/>
                      <a:pt x="15306" y="6925"/>
                    </a:cubicBezTo>
                    <a:cubicBezTo>
                      <a:pt x="15306" y="7764"/>
                      <a:pt x="15427" y="8489"/>
                      <a:pt x="15602" y="8489"/>
                    </a:cubicBezTo>
                    <a:lnTo>
                      <a:pt x="15915" y="8489"/>
                    </a:lnTo>
                    <a:lnTo>
                      <a:pt x="15915" y="18319"/>
                    </a:lnTo>
                    <a:lnTo>
                      <a:pt x="15602" y="18319"/>
                    </a:lnTo>
                    <a:cubicBezTo>
                      <a:pt x="15427" y="18319"/>
                      <a:pt x="15306" y="18820"/>
                      <a:pt x="15306" y="19659"/>
                    </a:cubicBezTo>
                    <a:cubicBezTo>
                      <a:pt x="15306" y="20498"/>
                      <a:pt x="15427" y="21000"/>
                      <a:pt x="15602" y="21000"/>
                    </a:cubicBezTo>
                    <a:lnTo>
                      <a:pt x="16795" y="21000"/>
                    </a:lnTo>
                    <a:cubicBezTo>
                      <a:pt x="16970" y="21000"/>
                      <a:pt x="17091" y="20498"/>
                      <a:pt x="17091" y="19659"/>
                    </a:cubicBezTo>
                    <a:cubicBezTo>
                      <a:pt x="17091" y="18820"/>
                      <a:pt x="16970" y="18319"/>
                      <a:pt x="16795" y="18319"/>
                    </a:cubicBezTo>
                    <a:lnTo>
                      <a:pt x="16473" y="18319"/>
                    </a:lnTo>
                    <a:lnTo>
                      <a:pt x="16473" y="11030"/>
                    </a:lnTo>
                    <a:cubicBezTo>
                      <a:pt x="16566" y="10507"/>
                      <a:pt x="16612" y="10028"/>
                      <a:pt x="16694" y="9592"/>
                    </a:cubicBezTo>
                    <a:cubicBezTo>
                      <a:pt x="16767" y="9192"/>
                      <a:pt x="16859" y="8819"/>
                      <a:pt x="16966" y="8489"/>
                    </a:cubicBezTo>
                    <a:cubicBezTo>
                      <a:pt x="17058" y="8210"/>
                      <a:pt x="17161" y="8070"/>
                      <a:pt x="17280" y="8070"/>
                    </a:cubicBezTo>
                    <a:cubicBezTo>
                      <a:pt x="17441" y="8070"/>
                      <a:pt x="17555" y="8252"/>
                      <a:pt x="17634" y="8615"/>
                    </a:cubicBezTo>
                    <a:cubicBezTo>
                      <a:pt x="17712" y="8970"/>
                      <a:pt x="17747" y="9386"/>
                      <a:pt x="17747" y="9927"/>
                    </a:cubicBezTo>
                    <a:cubicBezTo>
                      <a:pt x="17747" y="10766"/>
                      <a:pt x="17869" y="11352"/>
                      <a:pt x="18044" y="11352"/>
                    </a:cubicBezTo>
                    <a:cubicBezTo>
                      <a:pt x="18218" y="11352"/>
                      <a:pt x="18343" y="10766"/>
                      <a:pt x="18343" y="9927"/>
                    </a:cubicBezTo>
                    <a:cubicBezTo>
                      <a:pt x="18343" y="9289"/>
                      <a:pt x="18318" y="8677"/>
                      <a:pt x="18270" y="8112"/>
                    </a:cubicBezTo>
                    <a:cubicBezTo>
                      <a:pt x="18221" y="7535"/>
                      <a:pt x="18148" y="7015"/>
                      <a:pt x="18052" y="6576"/>
                    </a:cubicBezTo>
                    <a:cubicBezTo>
                      <a:pt x="17958" y="6147"/>
                      <a:pt x="17845" y="5808"/>
                      <a:pt x="17715" y="5571"/>
                    </a:cubicBezTo>
                    <a:cubicBezTo>
                      <a:pt x="17587" y="5335"/>
                      <a:pt x="17438" y="5222"/>
                      <a:pt x="17277" y="5222"/>
                    </a:cubicBezTo>
                    <a:close/>
                    <a:moveTo>
                      <a:pt x="19997" y="5362"/>
                    </a:moveTo>
                    <a:cubicBezTo>
                      <a:pt x="19767" y="5362"/>
                      <a:pt x="19548" y="5565"/>
                      <a:pt x="19350" y="5962"/>
                    </a:cubicBezTo>
                    <a:cubicBezTo>
                      <a:pt x="19151" y="6362"/>
                      <a:pt x="18980" y="6931"/>
                      <a:pt x="18839" y="7651"/>
                    </a:cubicBezTo>
                    <a:cubicBezTo>
                      <a:pt x="18699" y="8366"/>
                      <a:pt x="18589" y="9238"/>
                      <a:pt x="18511" y="10235"/>
                    </a:cubicBezTo>
                    <a:cubicBezTo>
                      <a:pt x="18434" y="11218"/>
                      <a:pt x="18395" y="12313"/>
                      <a:pt x="18395" y="13488"/>
                    </a:cubicBezTo>
                    <a:cubicBezTo>
                      <a:pt x="18395" y="14662"/>
                      <a:pt x="18434" y="15744"/>
                      <a:pt x="18511" y="16727"/>
                    </a:cubicBezTo>
                    <a:cubicBezTo>
                      <a:pt x="18589" y="17724"/>
                      <a:pt x="18699" y="18597"/>
                      <a:pt x="18839" y="19310"/>
                    </a:cubicBezTo>
                    <a:cubicBezTo>
                      <a:pt x="18980" y="20031"/>
                      <a:pt x="19150" y="20599"/>
                      <a:pt x="19350" y="21000"/>
                    </a:cubicBezTo>
                    <a:cubicBezTo>
                      <a:pt x="19547" y="21396"/>
                      <a:pt x="19765" y="21600"/>
                      <a:pt x="19997" y="21600"/>
                    </a:cubicBezTo>
                    <a:cubicBezTo>
                      <a:pt x="20229" y="21600"/>
                      <a:pt x="20448" y="21396"/>
                      <a:pt x="20645" y="21000"/>
                    </a:cubicBezTo>
                    <a:cubicBezTo>
                      <a:pt x="20845" y="20599"/>
                      <a:pt x="21016" y="20029"/>
                      <a:pt x="21156" y="19310"/>
                    </a:cubicBezTo>
                    <a:cubicBezTo>
                      <a:pt x="21296" y="18595"/>
                      <a:pt x="21406" y="17723"/>
                      <a:pt x="21484" y="16727"/>
                    </a:cubicBezTo>
                    <a:cubicBezTo>
                      <a:pt x="21561" y="15742"/>
                      <a:pt x="21600" y="14661"/>
                      <a:pt x="21600" y="13488"/>
                    </a:cubicBezTo>
                    <a:cubicBezTo>
                      <a:pt x="21600" y="12314"/>
                      <a:pt x="21561" y="11220"/>
                      <a:pt x="21484" y="10235"/>
                    </a:cubicBezTo>
                    <a:cubicBezTo>
                      <a:pt x="21406" y="9238"/>
                      <a:pt x="21296" y="8367"/>
                      <a:pt x="21156" y="7651"/>
                    </a:cubicBezTo>
                    <a:cubicBezTo>
                      <a:pt x="21015" y="6931"/>
                      <a:pt x="20844" y="6363"/>
                      <a:pt x="20645" y="5962"/>
                    </a:cubicBezTo>
                    <a:cubicBezTo>
                      <a:pt x="20447" y="5565"/>
                      <a:pt x="20228" y="5362"/>
                      <a:pt x="19997" y="5362"/>
                    </a:cubicBezTo>
                    <a:close/>
                    <a:moveTo>
                      <a:pt x="6312" y="7247"/>
                    </a:moveTo>
                    <a:cubicBezTo>
                      <a:pt x="6187" y="7247"/>
                      <a:pt x="6067" y="7329"/>
                      <a:pt x="5957" y="7484"/>
                    </a:cubicBezTo>
                    <a:cubicBezTo>
                      <a:pt x="5847" y="7638"/>
                      <a:pt x="5751" y="7829"/>
                      <a:pt x="5664" y="8056"/>
                    </a:cubicBezTo>
                    <a:cubicBezTo>
                      <a:pt x="5577" y="8285"/>
                      <a:pt x="5498" y="8541"/>
                      <a:pt x="5432" y="8824"/>
                    </a:cubicBezTo>
                    <a:cubicBezTo>
                      <a:pt x="5365" y="9106"/>
                      <a:pt x="5314" y="9365"/>
                      <a:pt x="5272" y="9620"/>
                    </a:cubicBezTo>
                    <a:cubicBezTo>
                      <a:pt x="5238" y="9838"/>
                      <a:pt x="5244" y="10029"/>
                      <a:pt x="5290" y="10193"/>
                    </a:cubicBezTo>
                    <a:cubicBezTo>
                      <a:pt x="5335" y="10356"/>
                      <a:pt x="5375" y="10327"/>
                      <a:pt x="5409" y="10109"/>
                    </a:cubicBezTo>
                    <a:cubicBezTo>
                      <a:pt x="5443" y="9891"/>
                      <a:pt x="5487" y="9663"/>
                      <a:pt x="5542" y="9425"/>
                    </a:cubicBezTo>
                    <a:cubicBezTo>
                      <a:pt x="5597" y="9190"/>
                      <a:pt x="5660" y="8983"/>
                      <a:pt x="5734" y="8782"/>
                    </a:cubicBezTo>
                    <a:cubicBezTo>
                      <a:pt x="5808" y="8583"/>
                      <a:pt x="5892" y="8404"/>
                      <a:pt x="5986" y="8266"/>
                    </a:cubicBezTo>
                    <a:cubicBezTo>
                      <a:pt x="6081" y="8129"/>
                      <a:pt x="6190" y="8070"/>
                      <a:pt x="6312" y="8070"/>
                    </a:cubicBezTo>
                    <a:cubicBezTo>
                      <a:pt x="6448" y="8070"/>
                      <a:pt x="6570" y="8159"/>
                      <a:pt x="6680" y="8350"/>
                    </a:cubicBezTo>
                    <a:cubicBezTo>
                      <a:pt x="6790" y="8540"/>
                      <a:pt x="6883" y="8807"/>
                      <a:pt x="6959" y="9145"/>
                    </a:cubicBezTo>
                    <a:cubicBezTo>
                      <a:pt x="7035" y="9481"/>
                      <a:pt x="7091" y="9871"/>
                      <a:pt x="7133" y="10318"/>
                    </a:cubicBezTo>
                    <a:cubicBezTo>
                      <a:pt x="7175" y="10766"/>
                      <a:pt x="7197" y="11247"/>
                      <a:pt x="7197" y="11756"/>
                    </a:cubicBezTo>
                    <a:lnTo>
                      <a:pt x="7197" y="16950"/>
                    </a:lnTo>
                    <a:cubicBezTo>
                      <a:pt x="7118" y="17642"/>
                      <a:pt x="7021" y="18263"/>
                      <a:pt x="6907" y="18807"/>
                    </a:cubicBezTo>
                    <a:cubicBezTo>
                      <a:pt x="6808" y="19282"/>
                      <a:pt x="6690" y="19705"/>
                      <a:pt x="6550" y="20078"/>
                    </a:cubicBezTo>
                    <a:cubicBezTo>
                      <a:pt x="6410" y="20451"/>
                      <a:pt x="6248" y="20637"/>
                      <a:pt x="6062" y="20637"/>
                    </a:cubicBezTo>
                    <a:cubicBezTo>
                      <a:pt x="5778" y="20637"/>
                      <a:pt x="5565" y="20296"/>
                      <a:pt x="5423" y="19631"/>
                    </a:cubicBezTo>
                    <a:cubicBezTo>
                      <a:pt x="5281" y="18966"/>
                      <a:pt x="5208" y="18115"/>
                      <a:pt x="5208" y="17076"/>
                    </a:cubicBezTo>
                    <a:cubicBezTo>
                      <a:pt x="5208" y="16567"/>
                      <a:pt x="5227" y="16102"/>
                      <a:pt x="5264" y="15666"/>
                    </a:cubicBezTo>
                    <a:cubicBezTo>
                      <a:pt x="5299" y="15230"/>
                      <a:pt x="5355" y="14844"/>
                      <a:pt x="5435" y="14535"/>
                    </a:cubicBezTo>
                    <a:cubicBezTo>
                      <a:pt x="5514" y="14224"/>
                      <a:pt x="5615" y="13990"/>
                      <a:pt x="5737" y="13809"/>
                    </a:cubicBezTo>
                    <a:cubicBezTo>
                      <a:pt x="5858" y="13628"/>
                      <a:pt x="6005" y="13530"/>
                      <a:pt x="6175" y="13530"/>
                    </a:cubicBezTo>
                    <a:lnTo>
                      <a:pt x="6770" y="13530"/>
                    </a:lnTo>
                    <a:cubicBezTo>
                      <a:pt x="6827" y="13530"/>
                      <a:pt x="6857" y="13398"/>
                      <a:pt x="6857" y="13125"/>
                    </a:cubicBezTo>
                    <a:cubicBezTo>
                      <a:pt x="6857" y="12852"/>
                      <a:pt x="6827" y="12706"/>
                      <a:pt x="6770" y="12706"/>
                    </a:cubicBezTo>
                    <a:lnTo>
                      <a:pt x="6175" y="12706"/>
                    </a:lnTo>
                    <a:cubicBezTo>
                      <a:pt x="5990" y="12706"/>
                      <a:pt x="5825" y="12828"/>
                      <a:pt x="5685" y="13055"/>
                    </a:cubicBezTo>
                    <a:cubicBezTo>
                      <a:pt x="5544" y="13284"/>
                      <a:pt x="5427" y="13585"/>
                      <a:pt x="5330" y="13976"/>
                    </a:cubicBezTo>
                    <a:cubicBezTo>
                      <a:pt x="5234" y="14369"/>
                      <a:pt x="5162" y="14831"/>
                      <a:pt x="5113" y="15359"/>
                    </a:cubicBezTo>
                    <a:cubicBezTo>
                      <a:pt x="5063" y="15886"/>
                      <a:pt x="5037" y="16457"/>
                      <a:pt x="5037" y="17076"/>
                    </a:cubicBezTo>
                    <a:cubicBezTo>
                      <a:pt x="5037" y="17696"/>
                      <a:pt x="5059" y="18280"/>
                      <a:pt x="5101" y="18807"/>
                    </a:cubicBezTo>
                    <a:cubicBezTo>
                      <a:pt x="5143" y="19336"/>
                      <a:pt x="5204" y="19784"/>
                      <a:pt x="5290" y="20176"/>
                    </a:cubicBezTo>
                    <a:cubicBezTo>
                      <a:pt x="5375" y="20567"/>
                      <a:pt x="5483" y="20882"/>
                      <a:pt x="5612" y="21111"/>
                    </a:cubicBezTo>
                    <a:cubicBezTo>
                      <a:pt x="5741" y="21339"/>
                      <a:pt x="5892" y="21446"/>
                      <a:pt x="6062" y="21446"/>
                    </a:cubicBezTo>
                    <a:cubicBezTo>
                      <a:pt x="6198" y="21446"/>
                      <a:pt x="6322" y="21363"/>
                      <a:pt x="6434" y="21181"/>
                    </a:cubicBezTo>
                    <a:cubicBezTo>
                      <a:pt x="6545" y="21000"/>
                      <a:pt x="6646" y="20781"/>
                      <a:pt x="6735" y="20525"/>
                    </a:cubicBezTo>
                    <a:cubicBezTo>
                      <a:pt x="6824" y="20271"/>
                      <a:pt x="6899" y="19997"/>
                      <a:pt x="6962" y="19715"/>
                    </a:cubicBezTo>
                    <a:cubicBezTo>
                      <a:pt x="7024" y="19434"/>
                      <a:pt x="7073" y="19181"/>
                      <a:pt x="7107" y="18961"/>
                    </a:cubicBezTo>
                    <a:cubicBezTo>
                      <a:pt x="7122" y="18871"/>
                      <a:pt x="7134" y="18831"/>
                      <a:pt x="7145" y="18821"/>
                    </a:cubicBezTo>
                    <a:cubicBezTo>
                      <a:pt x="7156" y="18812"/>
                      <a:pt x="7166" y="18826"/>
                      <a:pt x="7174" y="18863"/>
                    </a:cubicBezTo>
                    <a:cubicBezTo>
                      <a:pt x="7181" y="18900"/>
                      <a:pt x="7187" y="18944"/>
                      <a:pt x="7191" y="19017"/>
                    </a:cubicBezTo>
                    <a:cubicBezTo>
                      <a:pt x="7195" y="19089"/>
                      <a:pt x="7197" y="19166"/>
                      <a:pt x="7197" y="19240"/>
                    </a:cubicBezTo>
                    <a:lnTo>
                      <a:pt x="7197" y="20762"/>
                    </a:lnTo>
                    <a:cubicBezTo>
                      <a:pt x="7197" y="21036"/>
                      <a:pt x="7224" y="21181"/>
                      <a:pt x="7281" y="21181"/>
                    </a:cubicBezTo>
                    <a:lnTo>
                      <a:pt x="7850" y="21181"/>
                    </a:lnTo>
                    <a:cubicBezTo>
                      <a:pt x="7907" y="21181"/>
                      <a:pt x="7935" y="21036"/>
                      <a:pt x="7935" y="20762"/>
                    </a:cubicBezTo>
                    <a:cubicBezTo>
                      <a:pt x="7935" y="20490"/>
                      <a:pt x="7907" y="20357"/>
                      <a:pt x="7850" y="20357"/>
                    </a:cubicBezTo>
                    <a:lnTo>
                      <a:pt x="7453" y="20357"/>
                    </a:lnTo>
                    <a:cubicBezTo>
                      <a:pt x="7396" y="20357"/>
                      <a:pt x="7368" y="20226"/>
                      <a:pt x="7368" y="19952"/>
                    </a:cubicBezTo>
                    <a:lnTo>
                      <a:pt x="7368" y="11756"/>
                    </a:lnTo>
                    <a:cubicBezTo>
                      <a:pt x="7368" y="11136"/>
                      <a:pt x="7342" y="10558"/>
                      <a:pt x="7293" y="10011"/>
                    </a:cubicBezTo>
                    <a:cubicBezTo>
                      <a:pt x="7244" y="9465"/>
                      <a:pt x="7175" y="8983"/>
                      <a:pt x="7084" y="8573"/>
                    </a:cubicBezTo>
                    <a:cubicBezTo>
                      <a:pt x="6993" y="8163"/>
                      <a:pt x="6881" y="7833"/>
                      <a:pt x="6750" y="7596"/>
                    </a:cubicBezTo>
                    <a:cubicBezTo>
                      <a:pt x="6619" y="7359"/>
                      <a:pt x="6475" y="7247"/>
                      <a:pt x="6312" y="7247"/>
                    </a:cubicBezTo>
                    <a:close/>
                    <a:moveTo>
                      <a:pt x="20055" y="8042"/>
                    </a:moveTo>
                    <a:cubicBezTo>
                      <a:pt x="20212" y="8042"/>
                      <a:pt x="20353" y="8172"/>
                      <a:pt x="20476" y="8419"/>
                    </a:cubicBezTo>
                    <a:cubicBezTo>
                      <a:pt x="20599" y="8666"/>
                      <a:pt x="20701" y="8997"/>
                      <a:pt x="20787" y="9439"/>
                    </a:cubicBezTo>
                    <a:cubicBezTo>
                      <a:pt x="20873" y="9884"/>
                      <a:pt x="20942" y="10433"/>
                      <a:pt x="20990" y="11072"/>
                    </a:cubicBezTo>
                    <a:cubicBezTo>
                      <a:pt x="21040" y="11734"/>
                      <a:pt x="21066" y="12484"/>
                      <a:pt x="21066" y="13306"/>
                    </a:cubicBezTo>
                    <a:cubicBezTo>
                      <a:pt x="21066" y="14146"/>
                      <a:pt x="21040" y="14909"/>
                      <a:pt x="20990" y="15568"/>
                    </a:cubicBezTo>
                    <a:cubicBezTo>
                      <a:pt x="20942" y="16209"/>
                      <a:pt x="20873" y="16758"/>
                      <a:pt x="20787" y="17202"/>
                    </a:cubicBezTo>
                    <a:cubicBezTo>
                      <a:pt x="20702" y="17638"/>
                      <a:pt x="20599" y="17989"/>
                      <a:pt x="20479" y="18221"/>
                    </a:cubicBezTo>
                    <a:cubicBezTo>
                      <a:pt x="20356" y="18462"/>
                      <a:pt x="20213" y="18584"/>
                      <a:pt x="20055" y="18584"/>
                    </a:cubicBezTo>
                    <a:cubicBezTo>
                      <a:pt x="19898" y="18584"/>
                      <a:pt x="19755" y="18462"/>
                      <a:pt x="19632" y="18221"/>
                    </a:cubicBezTo>
                    <a:cubicBezTo>
                      <a:pt x="19512" y="17989"/>
                      <a:pt x="19409" y="17650"/>
                      <a:pt x="19324" y="17216"/>
                    </a:cubicBezTo>
                    <a:cubicBezTo>
                      <a:pt x="19237" y="16765"/>
                      <a:pt x="19170" y="16221"/>
                      <a:pt x="19121" y="15568"/>
                    </a:cubicBezTo>
                    <a:cubicBezTo>
                      <a:pt x="19071" y="14913"/>
                      <a:pt x="19045" y="14151"/>
                      <a:pt x="19045" y="13306"/>
                    </a:cubicBezTo>
                    <a:cubicBezTo>
                      <a:pt x="19045" y="12479"/>
                      <a:pt x="19071" y="11729"/>
                      <a:pt x="19121" y="11072"/>
                    </a:cubicBezTo>
                    <a:cubicBezTo>
                      <a:pt x="19170" y="10429"/>
                      <a:pt x="19238" y="9881"/>
                      <a:pt x="19324" y="9439"/>
                    </a:cubicBezTo>
                    <a:cubicBezTo>
                      <a:pt x="19410" y="8995"/>
                      <a:pt x="19511" y="8667"/>
                      <a:pt x="19635" y="8419"/>
                    </a:cubicBezTo>
                    <a:cubicBezTo>
                      <a:pt x="19757" y="8172"/>
                      <a:pt x="19899" y="8042"/>
                      <a:pt x="20055" y="804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376801" y="88659"/>
                <a:ext cx="283710" cy="3086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0" extrusionOk="0">
                    <a:moveTo>
                      <a:pt x="21213" y="11458"/>
                    </a:moveTo>
                    <a:lnTo>
                      <a:pt x="19665" y="11458"/>
                    </a:lnTo>
                    <a:cubicBezTo>
                      <a:pt x="19526" y="11458"/>
                      <a:pt x="19407" y="11423"/>
                      <a:pt x="19303" y="11352"/>
                    </a:cubicBezTo>
                    <a:cubicBezTo>
                      <a:pt x="19200" y="11281"/>
                      <a:pt x="19106" y="11198"/>
                      <a:pt x="19020" y="11103"/>
                    </a:cubicBezTo>
                    <a:lnTo>
                      <a:pt x="15331" y="6393"/>
                    </a:lnTo>
                    <a:cubicBezTo>
                      <a:pt x="15227" y="6251"/>
                      <a:pt x="15227" y="6109"/>
                      <a:pt x="15331" y="5967"/>
                    </a:cubicBezTo>
                    <a:lnTo>
                      <a:pt x="18242" y="2078"/>
                    </a:lnTo>
                    <a:cubicBezTo>
                      <a:pt x="18311" y="1983"/>
                      <a:pt x="18401" y="1899"/>
                      <a:pt x="18513" y="1828"/>
                    </a:cubicBezTo>
                    <a:cubicBezTo>
                      <a:pt x="18530" y="1817"/>
                      <a:pt x="18584" y="1790"/>
                      <a:pt x="18658" y="1754"/>
                    </a:cubicBezTo>
                    <a:cubicBezTo>
                      <a:pt x="19600" y="1650"/>
                      <a:pt x="20445" y="1250"/>
                      <a:pt x="21072" y="657"/>
                    </a:cubicBezTo>
                    <a:cubicBezTo>
                      <a:pt x="21234" y="504"/>
                      <a:pt x="21230" y="258"/>
                      <a:pt x="21064" y="110"/>
                    </a:cubicBezTo>
                    <a:cubicBezTo>
                      <a:pt x="20896" y="-39"/>
                      <a:pt x="20630" y="-36"/>
                      <a:pt x="20467" y="118"/>
                    </a:cubicBezTo>
                    <a:cubicBezTo>
                      <a:pt x="19916" y="637"/>
                      <a:pt x="19162" y="966"/>
                      <a:pt x="18322" y="1002"/>
                    </a:cubicBezTo>
                    <a:lnTo>
                      <a:pt x="17812" y="990"/>
                    </a:lnTo>
                    <a:cubicBezTo>
                      <a:pt x="17055" y="913"/>
                      <a:pt x="16380" y="594"/>
                      <a:pt x="15873" y="117"/>
                    </a:cubicBezTo>
                    <a:cubicBezTo>
                      <a:pt x="15710" y="-37"/>
                      <a:pt x="15443" y="-40"/>
                      <a:pt x="15276" y="110"/>
                    </a:cubicBezTo>
                    <a:cubicBezTo>
                      <a:pt x="15109" y="259"/>
                      <a:pt x="15106" y="504"/>
                      <a:pt x="15269" y="657"/>
                    </a:cubicBezTo>
                    <a:lnTo>
                      <a:pt x="15268" y="657"/>
                    </a:lnTo>
                    <a:cubicBezTo>
                      <a:pt x="15838" y="1195"/>
                      <a:pt x="16587" y="1573"/>
                      <a:pt x="17425" y="1717"/>
                    </a:cubicBezTo>
                    <a:cubicBezTo>
                      <a:pt x="17428" y="1728"/>
                      <a:pt x="17435" y="1739"/>
                      <a:pt x="17437" y="1751"/>
                    </a:cubicBezTo>
                    <a:cubicBezTo>
                      <a:pt x="17459" y="1838"/>
                      <a:pt x="17430" y="1972"/>
                      <a:pt x="17345" y="2067"/>
                    </a:cubicBezTo>
                    <a:lnTo>
                      <a:pt x="14867" y="5352"/>
                    </a:lnTo>
                    <a:cubicBezTo>
                      <a:pt x="14746" y="5525"/>
                      <a:pt x="14626" y="5525"/>
                      <a:pt x="14506" y="5352"/>
                    </a:cubicBezTo>
                    <a:lnTo>
                      <a:pt x="11411" y="1400"/>
                    </a:lnTo>
                    <a:cubicBezTo>
                      <a:pt x="11324" y="1305"/>
                      <a:pt x="11310" y="1221"/>
                      <a:pt x="11372" y="1150"/>
                    </a:cubicBezTo>
                    <a:cubicBezTo>
                      <a:pt x="11431" y="1079"/>
                      <a:pt x="11530" y="1045"/>
                      <a:pt x="11668" y="1045"/>
                    </a:cubicBezTo>
                    <a:lnTo>
                      <a:pt x="13732" y="1045"/>
                    </a:lnTo>
                    <a:cubicBezTo>
                      <a:pt x="13989" y="1045"/>
                      <a:pt x="14119" y="926"/>
                      <a:pt x="14119" y="690"/>
                    </a:cubicBezTo>
                    <a:cubicBezTo>
                      <a:pt x="14119" y="453"/>
                      <a:pt x="13989" y="335"/>
                      <a:pt x="13732" y="335"/>
                    </a:cubicBezTo>
                    <a:lnTo>
                      <a:pt x="8315" y="335"/>
                    </a:lnTo>
                    <a:cubicBezTo>
                      <a:pt x="8056" y="335"/>
                      <a:pt x="7928" y="453"/>
                      <a:pt x="7928" y="690"/>
                    </a:cubicBezTo>
                    <a:cubicBezTo>
                      <a:pt x="7928" y="926"/>
                      <a:pt x="8056" y="1045"/>
                      <a:pt x="8315" y="1045"/>
                    </a:cubicBezTo>
                    <a:lnTo>
                      <a:pt x="9863" y="1045"/>
                    </a:lnTo>
                    <a:cubicBezTo>
                      <a:pt x="10000" y="1045"/>
                      <a:pt x="10124" y="1079"/>
                      <a:pt x="10237" y="1150"/>
                    </a:cubicBezTo>
                    <a:cubicBezTo>
                      <a:pt x="10348" y="1221"/>
                      <a:pt x="10438" y="1305"/>
                      <a:pt x="10508" y="1400"/>
                    </a:cubicBezTo>
                    <a:lnTo>
                      <a:pt x="14066" y="5967"/>
                    </a:lnTo>
                    <a:cubicBezTo>
                      <a:pt x="14170" y="6109"/>
                      <a:pt x="14170" y="6251"/>
                      <a:pt x="14066" y="6393"/>
                    </a:cubicBezTo>
                    <a:lnTo>
                      <a:pt x="2579" y="20495"/>
                    </a:lnTo>
                    <a:cubicBezTo>
                      <a:pt x="2492" y="20590"/>
                      <a:pt x="2399" y="20674"/>
                      <a:pt x="2295" y="20745"/>
                    </a:cubicBezTo>
                    <a:cubicBezTo>
                      <a:pt x="2192" y="20816"/>
                      <a:pt x="2072" y="20850"/>
                      <a:pt x="1935" y="20850"/>
                    </a:cubicBezTo>
                    <a:lnTo>
                      <a:pt x="387" y="20850"/>
                    </a:lnTo>
                    <a:cubicBezTo>
                      <a:pt x="128" y="20850"/>
                      <a:pt x="0" y="20969"/>
                      <a:pt x="0" y="21205"/>
                    </a:cubicBezTo>
                    <a:cubicBezTo>
                      <a:pt x="0" y="21442"/>
                      <a:pt x="128" y="21560"/>
                      <a:pt x="387" y="21560"/>
                    </a:cubicBezTo>
                    <a:lnTo>
                      <a:pt x="5803" y="21560"/>
                    </a:lnTo>
                    <a:cubicBezTo>
                      <a:pt x="6061" y="21560"/>
                      <a:pt x="6190" y="21442"/>
                      <a:pt x="6190" y="21205"/>
                    </a:cubicBezTo>
                    <a:cubicBezTo>
                      <a:pt x="6190" y="20969"/>
                      <a:pt x="6061" y="20850"/>
                      <a:pt x="5803" y="20850"/>
                    </a:cubicBezTo>
                    <a:lnTo>
                      <a:pt x="3740" y="20850"/>
                    </a:lnTo>
                    <a:cubicBezTo>
                      <a:pt x="3602" y="20850"/>
                      <a:pt x="3504" y="20816"/>
                      <a:pt x="3442" y="20745"/>
                    </a:cubicBezTo>
                    <a:cubicBezTo>
                      <a:pt x="3382" y="20674"/>
                      <a:pt x="3395" y="20590"/>
                      <a:pt x="3481" y="20495"/>
                    </a:cubicBezTo>
                    <a:lnTo>
                      <a:pt x="14506" y="6985"/>
                    </a:lnTo>
                    <a:cubicBezTo>
                      <a:pt x="14626" y="6827"/>
                      <a:pt x="14746" y="6827"/>
                      <a:pt x="14867" y="6985"/>
                    </a:cubicBezTo>
                    <a:lnTo>
                      <a:pt x="18117" y="11103"/>
                    </a:lnTo>
                    <a:cubicBezTo>
                      <a:pt x="18204" y="11198"/>
                      <a:pt x="18216" y="11281"/>
                      <a:pt x="18156" y="11352"/>
                    </a:cubicBezTo>
                    <a:cubicBezTo>
                      <a:pt x="18095" y="11423"/>
                      <a:pt x="17996" y="11458"/>
                      <a:pt x="17859" y="11458"/>
                    </a:cubicBezTo>
                    <a:lnTo>
                      <a:pt x="15795" y="11458"/>
                    </a:lnTo>
                    <a:cubicBezTo>
                      <a:pt x="15537" y="11458"/>
                      <a:pt x="15409" y="11577"/>
                      <a:pt x="15409" y="11813"/>
                    </a:cubicBezTo>
                    <a:cubicBezTo>
                      <a:pt x="15409" y="12050"/>
                      <a:pt x="15537" y="12167"/>
                      <a:pt x="15795" y="12167"/>
                    </a:cubicBezTo>
                    <a:lnTo>
                      <a:pt x="21213" y="12167"/>
                    </a:lnTo>
                    <a:cubicBezTo>
                      <a:pt x="21470" y="12167"/>
                      <a:pt x="21600" y="12050"/>
                      <a:pt x="21600" y="11813"/>
                    </a:cubicBezTo>
                    <a:cubicBezTo>
                      <a:pt x="21600" y="11577"/>
                      <a:pt x="21470" y="11458"/>
                      <a:pt x="21213" y="1145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592908" y="72035"/>
                <a:ext cx="44769" cy="20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02" y="11979"/>
                    </a:moveTo>
                    <a:cubicBezTo>
                      <a:pt x="15493" y="11979"/>
                      <a:pt x="14427" y="10116"/>
                      <a:pt x="14427" y="7815"/>
                    </a:cubicBezTo>
                    <a:cubicBezTo>
                      <a:pt x="14427" y="5520"/>
                      <a:pt x="15493" y="3657"/>
                      <a:pt x="16802" y="3657"/>
                    </a:cubicBezTo>
                    <a:cubicBezTo>
                      <a:pt x="18118" y="3657"/>
                      <a:pt x="19185" y="5520"/>
                      <a:pt x="19185" y="7815"/>
                    </a:cubicBezTo>
                    <a:cubicBezTo>
                      <a:pt x="19185" y="10116"/>
                      <a:pt x="18118" y="11979"/>
                      <a:pt x="16802" y="11979"/>
                    </a:cubicBezTo>
                    <a:close/>
                    <a:moveTo>
                      <a:pt x="10799" y="0"/>
                    </a:moveTo>
                    <a:cubicBezTo>
                      <a:pt x="4837" y="0"/>
                      <a:pt x="0" y="4833"/>
                      <a:pt x="0" y="10803"/>
                    </a:cubicBezTo>
                    <a:cubicBezTo>
                      <a:pt x="0" y="16767"/>
                      <a:pt x="4837" y="21600"/>
                      <a:pt x="10799" y="21600"/>
                    </a:cubicBezTo>
                    <a:cubicBezTo>
                      <a:pt x="16761" y="21600"/>
                      <a:pt x="21600" y="16767"/>
                      <a:pt x="21600" y="10803"/>
                    </a:cubicBezTo>
                    <a:cubicBezTo>
                      <a:pt x="21600" y="4833"/>
                      <a:pt x="16761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</p:grpSp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92972" y="179682"/>
            <a:ext cx="10206057" cy="7419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  <a:lvl2pPr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2pPr>
            <a:lvl3pPr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3pPr>
            <a:lvl4pPr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4pPr>
            <a:lvl5pPr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xfrm>
            <a:off x="11518676" y="6578600"/>
            <a:ext cx="185906" cy="203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grpSp>
        <p:nvGrpSpPr>
          <p:cNvPr id="39" name="Group 39">
            <a:hlinkClick r:id="" action="ppaction://hlinkshowjump?jump=previousslide"/>
          </p:cNvPr>
          <p:cNvGrpSpPr/>
          <p:nvPr/>
        </p:nvGrpSpPr>
        <p:grpSpPr>
          <a:xfrm>
            <a:off x="11318251" y="6575220"/>
            <a:ext cx="146460" cy="146460"/>
            <a:chOff x="0" y="0"/>
            <a:chExt cx="292918" cy="292918"/>
          </a:xfrm>
        </p:grpSpPr>
        <p:sp>
          <p:nvSpPr>
            <p:cNvPr id="37" name="Shape 37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38" name="Shape 38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grpSp>
        <p:nvGrpSpPr>
          <p:cNvPr id="42" name="Group 42">
            <a:hlinkClick r:id="" action="ppaction://hlinkshowjump?jump=nextslide"/>
          </p:cNvPr>
          <p:cNvGrpSpPr/>
          <p:nvPr/>
        </p:nvGrpSpPr>
        <p:grpSpPr>
          <a:xfrm flipH="1">
            <a:off x="11743701" y="6575220"/>
            <a:ext cx="146460" cy="146460"/>
            <a:chOff x="0" y="0"/>
            <a:chExt cx="292918" cy="292918"/>
          </a:xfrm>
        </p:grpSpPr>
        <p:sp>
          <p:nvSpPr>
            <p:cNvPr id="40" name="Shape 40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41" name="Shape 41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</p:spTree>
    <p:extLst>
      <p:ext uri="{BB962C8B-B14F-4D97-AF65-F5344CB8AC3E}">
        <p14:creationId xmlns:p14="http://schemas.microsoft.com/office/powerpoint/2010/main" val="414183820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er &amp; Footer (Light Version)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11546916" y="6540500"/>
            <a:ext cx="129425" cy="20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normAutofit/>
          </a:bodyPr>
          <a:lstStyle>
            <a:lvl1pPr>
              <a:defRPr sz="1800"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 sz="900">
                <a:solidFill>
                  <a:srgbClr val="FFFFFF"/>
                </a:solidFill>
              </a:rPr>
              <a:t>￼</a:t>
            </a:r>
          </a:p>
        </p:txBody>
      </p:sp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992972" y="2188667"/>
            <a:ext cx="10206057" cy="74197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212830"/>
                </a:solidFill>
              </a:rPr>
              <a:t>Title Text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1910398" y="2829138"/>
            <a:ext cx="8371205" cy="79375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"/>
              <a:t>Body Level One</a:t>
            </a:r>
          </a:p>
          <a:p>
            <a:pPr lvl="1">
              <a:defRPr sz="1800"/>
            </a:pPr>
            <a:r>
              <a:rPr sz="800"/>
              <a:t>Body Level Two</a:t>
            </a:r>
          </a:p>
          <a:p>
            <a:pPr lvl="2">
              <a:defRPr sz="1800"/>
            </a:pPr>
            <a:r>
              <a:rPr sz="800"/>
              <a:t>Body Level Three</a:t>
            </a:r>
          </a:p>
          <a:p>
            <a:pPr lvl="3">
              <a:defRPr sz="1800"/>
            </a:pPr>
            <a:r>
              <a:rPr sz="800"/>
              <a:t>Body Level Four</a:t>
            </a:r>
          </a:p>
          <a:p>
            <a:pPr lvl="4">
              <a:defRPr sz="1800"/>
            </a:pPr>
            <a:r>
              <a:rPr sz="800"/>
              <a:t>Body Level Five</a:t>
            </a:r>
          </a:p>
        </p:txBody>
      </p:sp>
      <p:grpSp>
        <p:nvGrpSpPr>
          <p:cNvPr id="139" name="Group 139">
            <a:hlinkClick r:id="" action="ppaction://hlinkshowjump?jump=previousslide"/>
          </p:cNvPr>
          <p:cNvGrpSpPr/>
          <p:nvPr/>
        </p:nvGrpSpPr>
        <p:grpSpPr>
          <a:xfrm>
            <a:off x="11318251" y="6575220"/>
            <a:ext cx="146460" cy="146460"/>
            <a:chOff x="0" y="0"/>
            <a:chExt cx="292918" cy="292918"/>
          </a:xfrm>
        </p:grpSpPr>
        <p:sp>
          <p:nvSpPr>
            <p:cNvPr id="137" name="Shape 137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222B3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138" name="Shape 138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22B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grpSp>
        <p:nvGrpSpPr>
          <p:cNvPr id="142" name="Group 142">
            <a:hlinkClick r:id="" action="ppaction://hlinkshowjump?jump=nextslide"/>
          </p:cNvPr>
          <p:cNvGrpSpPr/>
          <p:nvPr/>
        </p:nvGrpSpPr>
        <p:grpSpPr>
          <a:xfrm flipH="1">
            <a:off x="11743701" y="6575220"/>
            <a:ext cx="146460" cy="146460"/>
            <a:chOff x="0" y="0"/>
            <a:chExt cx="292918" cy="292918"/>
          </a:xfrm>
        </p:grpSpPr>
        <p:sp>
          <p:nvSpPr>
            <p:cNvPr id="140" name="Shape 140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222B3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141" name="Shape 141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22B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xfrm>
            <a:off x="11518676" y="6578600"/>
            <a:ext cx="185906" cy="2032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grpSp>
        <p:nvGrpSpPr>
          <p:cNvPr id="151" name="Group 151"/>
          <p:cNvGrpSpPr/>
          <p:nvPr/>
        </p:nvGrpSpPr>
        <p:grpSpPr>
          <a:xfrm>
            <a:off x="275009" y="6579295"/>
            <a:ext cx="869912" cy="198656"/>
            <a:chOff x="0" y="0"/>
            <a:chExt cx="1739821" cy="397311"/>
          </a:xfrm>
        </p:grpSpPr>
        <p:grpSp>
          <p:nvGrpSpPr>
            <p:cNvPr id="146" name="Group 146"/>
            <p:cNvGrpSpPr/>
            <p:nvPr/>
          </p:nvGrpSpPr>
          <p:grpSpPr>
            <a:xfrm>
              <a:off x="0" y="16976"/>
              <a:ext cx="378730" cy="275796"/>
              <a:chOff x="0" y="0"/>
              <a:chExt cx="378729" cy="275794"/>
            </a:xfrm>
          </p:grpSpPr>
          <p:sp>
            <p:nvSpPr>
              <p:cNvPr id="144" name="Shape 144"/>
              <p:cNvSpPr/>
              <p:nvPr/>
            </p:nvSpPr>
            <p:spPr>
              <a:xfrm>
                <a:off x="105200" y="0"/>
                <a:ext cx="273530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316"/>
                    </a:moveTo>
                    <a:cubicBezTo>
                      <a:pt x="21600" y="19682"/>
                      <a:pt x="20404" y="21600"/>
                      <a:pt x="18928" y="21600"/>
                    </a:cubicBezTo>
                    <a:cubicBezTo>
                      <a:pt x="17453" y="21600"/>
                      <a:pt x="16257" y="19682"/>
                      <a:pt x="16257" y="17316"/>
                    </a:cubicBezTo>
                    <a:cubicBezTo>
                      <a:pt x="16257" y="12492"/>
                      <a:pt x="13809" y="8567"/>
                      <a:pt x="10800" y="8567"/>
                    </a:cubicBezTo>
                    <a:cubicBezTo>
                      <a:pt x="7791" y="8567"/>
                      <a:pt x="5343" y="12492"/>
                      <a:pt x="5343" y="17316"/>
                    </a:cubicBezTo>
                    <a:cubicBezTo>
                      <a:pt x="5343" y="19682"/>
                      <a:pt x="4147" y="21600"/>
                      <a:pt x="2672" y="21600"/>
                    </a:cubicBezTo>
                    <a:cubicBezTo>
                      <a:pt x="1197" y="21600"/>
                      <a:pt x="0" y="19682"/>
                      <a:pt x="0" y="17316"/>
                    </a:cubicBezTo>
                    <a:cubicBezTo>
                      <a:pt x="0" y="12691"/>
                      <a:pt x="1123" y="8343"/>
                      <a:pt x="3163" y="5072"/>
                    </a:cubicBezTo>
                    <a:cubicBezTo>
                      <a:pt x="5204" y="1801"/>
                      <a:pt x="7915" y="0"/>
                      <a:pt x="10800" y="0"/>
                    </a:cubicBezTo>
                    <a:cubicBezTo>
                      <a:pt x="13685" y="0"/>
                      <a:pt x="16397" y="1801"/>
                      <a:pt x="18437" y="5072"/>
                    </a:cubicBezTo>
                    <a:cubicBezTo>
                      <a:pt x="20477" y="8343"/>
                      <a:pt x="21600" y="12691"/>
                      <a:pt x="21600" y="17316"/>
                    </a:cubicBezTo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45" name="Shape 145"/>
              <p:cNvSpPr/>
              <p:nvPr/>
            </p:nvSpPr>
            <p:spPr>
              <a:xfrm>
                <a:off x="0" y="105200"/>
                <a:ext cx="273528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03" y="6600"/>
                    </a:moveTo>
                    <a:cubicBezTo>
                      <a:pt x="17003" y="3730"/>
                      <a:pt x="18459" y="1393"/>
                      <a:pt x="20250" y="1393"/>
                    </a:cubicBezTo>
                    <a:cubicBezTo>
                      <a:pt x="20499" y="1393"/>
                      <a:pt x="20740" y="1442"/>
                      <a:pt x="20972" y="1527"/>
                    </a:cubicBezTo>
                    <a:cubicBezTo>
                      <a:pt x="20482" y="594"/>
                      <a:pt x="19749" y="0"/>
                      <a:pt x="18928" y="0"/>
                    </a:cubicBezTo>
                    <a:cubicBezTo>
                      <a:pt x="17453" y="0"/>
                      <a:pt x="16257" y="1918"/>
                      <a:pt x="16257" y="4284"/>
                    </a:cubicBezTo>
                    <a:cubicBezTo>
                      <a:pt x="16257" y="6254"/>
                      <a:pt x="15844" y="8067"/>
                      <a:pt x="15156" y="9532"/>
                    </a:cubicBezTo>
                    <a:cubicBezTo>
                      <a:pt x="16156" y="9547"/>
                      <a:pt x="16966" y="10855"/>
                      <a:pt x="16966" y="12461"/>
                    </a:cubicBezTo>
                    <a:cubicBezTo>
                      <a:pt x="16966" y="14077"/>
                      <a:pt x="16146" y="15392"/>
                      <a:pt x="15138" y="15392"/>
                    </a:cubicBezTo>
                    <a:cubicBezTo>
                      <a:pt x="14130" y="15392"/>
                      <a:pt x="13310" y="14077"/>
                      <a:pt x="13310" y="12461"/>
                    </a:cubicBezTo>
                    <a:cubicBezTo>
                      <a:pt x="13310" y="12313"/>
                      <a:pt x="13319" y="12169"/>
                      <a:pt x="13333" y="12027"/>
                    </a:cubicBezTo>
                    <a:cubicBezTo>
                      <a:pt x="12575" y="12667"/>
                      <a:pt x="11714" y="13033"/>
                      <a:pt x="10800" y="13033"/>
                    </a:cubicBezTo>
                    <a:cubicBezTo>
                      <a:pt x="9907" y="13033"/>
                      <a:pt x="9065" y="12681"/>
                      <a:pt x="8321" y="12068"/>
                    </a:cubicBezTo>
                    <a:cubicBezTo>
                      <a:pt x="8331" y="12197"/>
                      <a:pt x="8339" y="12327"/>
                      <a:pt x="8339" y="12461"/>
                    </a:cubicBezTo>
                    <a:cubicBezTo>
                      <a:pt x="8339" y="14077"/>
                      <a:pt x="7519" y="15392"/>
                      <a:pt x="6511" y="15392"/>
                    </a:cubicBezTo>
                    <a:cubicBezTo>
                      <a:pt x="5503" y="15392"/>
                      <a:pt x="4683" y="14077"/>
                      <a:pt x="4683" y="12461"/>
                    </a:cubicBezTo>
                    <a:cubicBezTo>
                      <a:pt x="4683" y="10880"/>
                      <a:pt x="5468" y="9591"/>
                      <a:pt x="6446" y="9535"/>
                    </a:cubicBezTo>
                    <a:cubicBezTo>
                      <a:pt x="5757" y="8071"/>
                      <a:pt x="5343" y="6255"/>
                      <a:pt x="5343" y="4284"/>
                    </a:cubicBezTo>
                    <a:cubicBezTo>
                      <a:pt x="5343" y="1918"/>
                      <a:pt x="4147" y="0"/>
                      <a:pt x="2671" y="0"/>
                    </a:cubicBezTo>
                    <a:cubicBezTo>
                      <a:pt x="1843" y="0"/>
                      <a:pt x="1103" y="605"/>
                      <a:pt x="613" y="1554"/>
                    </a:cubicBezTo>
                    <a:cubicBezTo>
                      <a:pt x="865" y="1453"/>
                      <a:pt x="1127" y="1393"/>
                      <a:pt x="1399" y="1393"/>
                    </a:cubicBezTo>
                    <a:cubicBezTo>
                      <a:pt x="3190" y="1393"/>
                      <a:pt x="4646" y="3730"/>
                      <a:pt x="4646" y="6600"/>
                    </a:cubicBezTo>
                    <a:cubicBezTo>
                      <a:pt x="4646" y="9472"/>
                      <a:pt x="3190" y="11808"/>
                      <a:pt x="1399" y="11808"/>
                    </a:cubicBezTo>
                    <a:cubicBezTo>
                      <a:pt x="1284" y="11808"/>
                      <a:pt x="1171" y="11799"/>
                      <a:pt x="1060" y="11780"/>
                    </a:cubicBezTo>
                    <a:cubicBezTo>
                      <a:pt x="1581" y="13519"/>
                      <a:pt x="2287" y="15123"/>
                      <a:pt x="3163" y="16528"/>
                    </a:cubicBezTo>
                    <a:cubicBezTo>
                      <a:pt x="4357" y="18443"/>
                      <a:pt x="5783" y="19849"/>
                      <a:pt x="7337" y="20690"/>
                    </a:cubicBezTo>
                    <a:cubicBezTo>
                      <a:pt x="7583" y="17880"/>
                      <a:pt x="9088" y="15708"/>
                      <a:pt x="10908" y="15708"/>
                    </a:cubicBezTo>
                    <a:cubicBezTo>
                      <a:pt x="12703" y="15708"/>
                      <a:pt x="14192" y="17823"/>
                      <a:pt x="14467" y="20580"/>
                    </a:cubicBezTo>
                    <a:cubicBezTo>
                      <a:pt x="15943" y="19728"/>
                      <a:pt x="17295" y="18359"/>
                      <a:pt x="18437" y="16528"/>
                    </a:cubicBezTo>
                    <a:cubicBezTo>
                      <a:pt x="19312" y="15125"/>
                      <a:pt x="20017" y="13522"/>
                      <a:pt x="20539" y="11785"/>
                    </a:cubicBezTo>
                    <a:cubicBezTo>
                      <a:pt x="20444" y="11799"/>
                      <a:pt x="20348" y="11808"/>
                      <a:pt x="20250" y="11808"/>
                    </a:cubicBezTo>
                    <a:cubicBezTo>
                      <a:pt x="18459" y="11808"/>
                      <a:pt x="17003" y="9472"/>
                      <a:pt x="17003" y="6600"/>
                    </a:cubicBezTo>
                    <a:close/>
                    <a:moveTo>
                      <a:pt x="21563" y="3598"/>
                    </a:moveTo>
                    <a:cubicBezTo>
                      <a:pt x="21191" y="3178"/>
                      <a:pt x="20738" y="2930"/>
                      <a:pt x="20250" y="2930"/>
                    </a:cubicBezTo>
                    <a:cubicBezTo>
                      <a:pt x="18988" y="2930"/>
                      <a:pt x="17961" y="4577"/>
                      <a:pt x="17961" y="6600"/>
                    </a:cubicBezTo>
                    <a:cubicBezTo>
                      <a:pt x="17961" y="8625"/>
                      <a:pt x="18988" y="10271"/>
                      <a:pt x="20250" y="10271"/>
                    </a:cubicBezTo>
                    <a:cubicBezTo>
                      <a:pt x="20507" y="10271"/>
                      <a:pt x="20753" y="10200"/>
                      <a:pt x="20983" y="10075"/>
                    </a:cubicBezTo>
                    <a:cubicBezTo>
                      <a:pt x="21388" y="8239"/>
                      <a:pt x="21600" y="6288"/>
                      <a:pt x="21600" y="4284"/>
                    </a:cubicBezTo>
                    <a:cubicBezTo>
                      <a:pt x="21600" y="4049"/>
                      <a:pt x="21585" y="3822"/>
                      <a:pt x="21563" y="3598"/>
                    </a:cubicBezTo>
                    <a:close/>
                    <a:moveTo>
                      <a:pt x="3688" y="6600"/>
                    </a:moveTo>
                    <a:cubicBezTo>
                      <a:pt x="3688" y="4577"/>
                      <a:pt x="2661" y="2930"/>
                      <a:pt x="1399" y="2930"/>
                    </a:cubicBezTo>
                    <a:cubicBezTo>
                      <a:pt x="886" y="2930"/>
                      <a:pt x="413" y="3205"/>
                      <a:pt x="31" y="3664"/>
                    </a:cubicBezTo>
                    <a:cubicBezTo>
                      <a:pt x="13" y="3867"/>
                      <a:pt x="0" y="4073"/>
                      <a:pt x="0" y="4284"/>
                    </a:cubicBezTo>
                    <a:cubicBezTo>
                      <a:pt x="0" y="6276"/>
                      <a:pt x="210" y="8216"/>
                      <a:pt x="610" y="10042"/>
                    </a:cubicBezTo>
                    <a:cubicBezTo>
                      <a:pt x="856" y="10188"/>
                      <a:pt x="1121" y="10271"/>
                      <a:pt x="1399" y="10271"/>
                    </a:cubicBezTo>
                    <a:cubicBezTo>
                      <a:pt x="2661" y="10271"/>
                      <a:pt x="3688" y="8625"/>
                      <a:pt x="3688" y="6600"/>
                    </a:cubicBezTo>
                    <a:close/>
                    <a:moveTo>
                      <a:pt x="5642" y="12461"/>
                    </a:moveTo>
                    <a:cubicBezTo>
                      <a:pt x="5642" y="13229"/>
                      <a:pt x="6032" y="13855"/>
                      <a:pt x="6511" y="13855"/>
                    </a:cubicBezTo>
                    <a:cubicBezTo>
                      <a:pt x="6991" y="13855"/>
                      <a:pt x="7380" y="13229"/>
                      <a:pt x="7380" y="12461"/>
                    </a:cubicBezTo>
                    <a:cubicBezTo>
                      <a:pt x="7380" y="11693"/>
                      <a:pt x="6991" y="11067"/>
                      <a:pt x="6511" y="11067"/>
                    </a:cubicBezTo>
                    <a:cubicBezTo>
                      <a:pt x="6032" y="11067"/>
                      <a:pt x="5642" y="11693"/>
                      <a:pt x="5642" y="12461"/>
                    </a:cubicBezTo>
                    <a:close/>
                    <a:moveTo>
                      <a:pt x="15138" y="13855"/>
                    </a:moveTo>
                    <a:cubicBezTo>
                      <a:pt x="15617" y="13855"/>
                      <a:pt x="16007" y="13229"/>
                      <a:pt x="16007" y="12461"/>
                    </a:cubicBezTo>
                    <a:cubicBezTo>
                      <a:pt x="16007" y="11693"/>
                      <a:pt x="15617" y="11067"/>
                      <a:pt x="15138" y="11067"/>
                    </a:cubicBezTo>
                    <a:cubicBezTo>
                      <a:pt x="14659" y="11067"/>
                      <a:pt x="14269" y="11693"/>
                      <a:pt x="14269" y="12461"/>
                    </a:cubicBezTo>
                    <a:cubicBezTo>
                      <a:pt x="14269" y="13229"/>
                      <a:pt x="14659" y="13855"/>
                      <a:pt x="15138" y="13855"/>
                    </a:cubicBezTo>
                    <a:close/>
                    <a:moveTo>
                      <a:pt x="10908" y="17245"/>
                    </a:moveTo>
                    <a:cubicBezTo>
                      <a:pt x="9525" y="17245"/>
                      <a:pt x="8387" y="18952"/>
                      <a:pt x="8268" y="21121"/>
                    </a:cubicBezTo>
                    <a:cubicBezTo>
                      <a:pt x="9088" y="21435"/>
                      <a:pt x="9936" y="21600"/>
                      <a:pt x="10800" y="21600"/>
                    </a:cubicBezTo>
                    <a:cubicBezTo>
                      <a:pt x="11738" y="21600"/>
                      <a:pt x="12658" y="21406"/>
                      <a:pt x="13542" y="21036"/>
                    </a:cubicBezTo>
                    <a:cubicBezTo>
                      <a:pt x="13399" y="18908"/>
                      <a:pt x="12273" y="17245"/>
                      <a:pt x="10908" y="172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  <p:grpSp>
          <p:nvGrpSpPr>
            <p:cNvPr id="150" name="Group 150"/>
            <p:cNvGrpSpPr/>
            <p:nvPr/>
          </p:nvGrpSpPr>
          <p:grpSpPr>
            <a:xfrm>
              <a:off x="451491" y="-1"/>
              <a:ext cx="1288331" cy="397313"/>
              <a:chOff x="0" y="0"/>
              <a:chExt cx="1288330" cy="397311"/>
            </a:xfrm>
          </p:grpSpPr>
          <p:sp>
            <p:nvSpPr>
              <p:cNvPr id="147" name="Shape 147"/>
              <p:cNvSpPr/>
              <p:nvPr/>
            </p:nvSpPr>
            <p:spPr>
              <a:xfrm>
                <a:off x="0" y="0"/>
                <a:ext cx="1288331" cy="2678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09" y="0"/>
                    </a:moveTo>
                    <a:cubicBezTo>
                      <a:pt x="11534" y="0"/>
                      <a:pt x="11413" y="501"/>
                      <a:pt x="11413" y="1340"/>
                    </a:cubicBezTo>
                    <a:cubicBezTo>
                      <a:pt x="11413" y="2179"/>
                      <a:pt x="11534" y="2681"/>
                      <a:pt x="11709" y="2681"/>
                    </a:cubicBezTo>
                    <a:lnTo>
                      <a:pt x="12014" y="2681"/>
                    </a:lnTo>
                    <a:lnTo>
                      <a:pt x="12014" y="18319"/>
                    </a:lnTo>
                    <a:lnTo>
                      <a:pt x="11709" y="18319"/>
                    </a:lnTo>
                    <a:cubicBezTo>
                      <a:pt x="11534" y="18319"/>
                      <a:pt x="11413" y="18820"/>
                      <a:pt x="11413" y="19659"/>
                    </a:cubicBezTo>
                    <a:cubicBezTo>
                      <a:pt x="11413" y="20498"/>
                      <a:pt x="11534" y="21000"/>
                      <a:pt x="11709" y="21000"/>
                    </a:cubicBezTo>
                    <a:lnTo>
                      <a:pt x="12960" y="21000"/>
                    </a:lnTo>
                    <a:cubicBezTo>
                      <a:pt x="13134" y="21000"/>
                      <a:pt x="13256" y="20498"/>
                      <a:pt x="13256" y="19659"/>
                    </a:cubicBezTo>
                    <a:cubicBezTo>
                      <a:pt x="13256" y="18820"/>
                      <a:pt x="13134" y="18319"/>
                      <a:pt x="12960" y="18319"/>
                    </a:cubicBezTo>
                    <a:lnTo>
                      <a:pt x="12571" y="18319"/>
                    </a:lnTo>
                    <a:lnTo>
                      <a:pt x="12571" y="2681"/>
                    </a:lnTo>
                    <a:lnTo>
                      <a:pt x="13613" y="2681"/>
                    </a:lnTo>
                    <a:cubicBezTo>
                      <a:pt x="13871" y="2681"/>
                      <a:pt x="14055" y="3073"/>
                      <a:pt x="14179" y="3686"/>
                    </a:cubicBezTo>
                    <a:cubicBezTo>
                      <a:pt x="14303" y="4297"/>
                      <a:pt x="14368" y="5355"/>
                      <a:pt x="14368" y="6730"/>
                    </a:cubicBezTo>
                    <a:cubicBezTo>
                      <a:pt x="14368" y="8105"/>
                      <a:pt x="14303" y="9163"/>
                      <a:pt x="14179" y="9774"/>
                    </a:cubicBezTo>
                    <a:cubicBezTo>
                      <a:pt x="14055" y="10387"/>
                      <a:pt x="13871" y="10723"/>
                      <a:pt x="13613" y="10723"/>
                    </a:cubicBezTo>
                    <a:lnTo>
                      <a:pt x="13123" y="10723"/>
                    </a:lnTo>
                    <a:cubicBezTo>
                      <a:pt x="12948" y="10723"/>
                      <a:pt x="12826" y="11225"/>
                      <a:pt x="12826" y="12064"/>
                    </a:cubicBezTo>
                    <a:cubicBezTo>
                      <a:pt x="12826" y="12903"/>
                      <a:pt x="12948" y="13404"/>
                      <a:pt x="13123" y="13404"/>
                    </a:cubicBezTo>
                    <a:lnTo>
                      <a:pt x="13613" y="13404"/>
                    </a:lnTo>
                    <a:cubicBezTo>
                      <a:pt x="14043" y="13404"/>
                      <a:pt x="14378" y="12863"/>
                      <a:pt x="14612" y="11673"/>
                    </a:cubicBezTo>
                    <a:cubicBezTo>
                      <a:pt x="14842" y="10498"/>
                      <a:pt x="14960" y="8860"/>
                      <a:pt x="14960" y="6744"/>
                    </a:cubicBezTo>
                    <a:cubicBezTo>
                      <a:pt x="14960" y="4628"/>
                      <a:pt x="14842" y="2962"/>
                      <a:pt x="14612" y="1787"/>
                    </a:cubicBezTo>
                    <a:cubicBezTo>
                      <a:pt x="14378" y="597"/>
                      <a:pt x="14043" y="0"/>
                      <a:pt x="13613" y="0"/>
                    </a:cubicBezTo>
                    <a:lnTo>
                      <a:pt x="11709" y="0"/>
                    </a:lnTo>
                    <a:close/>
                    <a:moveTo>
                      <a:pt x="84" y="2052"/>
                    </a:moveTo>
                    <a:cubicBezTo>
                      <a:pt x="27" y="2052"/>
                      <a:pt x="0" y="2199"/>
                      <a:pt x="0" y="2471"/>
                    </a:cubicBezTo>
                    <a:cubicBezTo>
                      <a:pt x="0" y="2746"/>
                      <a:pt x="27" y="2876"/>
                      <a:pt x="84" y="2876"/>
                    </a:cubicBezTo>
                    <a:lnTo>
                      <a:pt x="482" y="2876"/>
                    </a:lnTo>
                    <a:cubicBezTo>
                      <a:pt x="539" y="2876"/>
                      <a:pt x="569" y="3009"/>
                      <a:pt x="569" y="3281"/>
                    </a:cubicBezTo>
                    <a:lnTo>
                      <a:pt x="569" y="19952"/>
                    </a:lnTo>
                    <a:cubicBezTo>
                      <a:pt x="569" y="20226"/>
                      <a:pt x="539" y="20357"/>
                      <a:pt x="482" y="20357"/>
                    </a:cubicBezTo>
                    <a:lnTo>
                      <a:pt x="84" y="20357"/>
                    </a:lnTo>
                    <a:cubicBezTo>
                      <a:pt x="27" y="20357"/>
                      <a:pt x="0" y="20490"/>
                      <a:pt x="0" y="20762"/>
                    </a:cubicBezTo>
                    <a:cubicBezTo>
                      <a:pt x="0" y="21036"/>
                      <a:pt x="27" y="21181"/>
                      <a:pt x="84" y="21181"/>
                    </a:cubicBezTo>
                    <a:lnTo>
                      <a:pt x="1335" y="21181"/>
                    </a:lnTo>
                    <a:cubicBezTo>
                      <a:pt x="1393" y="21181"/>
                      <a:pt x="1420" y="21036"/>
                      <a:pt x="1420" y="20762"/>
                    </a:cubicBezTo>
                    <a:cubicBezTo>
                      <a:pt x="1420" y="20490"/>
                      <a:pt x="1393" y="20357"/>
                      <a:pt x="1335" y="20357"/>
                    </a:cubicBezTo>
                    <a:lnTo>
                      <a:pt x="825" y="20357"/>
                    </a:lnTo>
                    <a:cubicBezTo>
                      <a:pt x="768" y="20357"/>
                      <a:pt x="737" y="20226"/>
                      <a:pt x="737" y="19952"/>
                    </a:cubicBezTo>
                    <a:lnTo>
                      <a:pt x="737" y="3965"/>
                    </a:lnTo>
                    <a:cubicBezTo>
                      <a:pt x="737" y="3820"/>
                      <a:pt x="744" y="3750"/>
                      <a:pt x="755" y="3742"/>
                    </a:cubicBezTo>
                    <a:cubicBezTo>
                      <a:pt x="766" y="3733"/>
                      <a:pt x="776" y="3753"/>
                      <a:pt x="784" y="3826"/>
                    </a:cubicBezTo>
                    <a:lnTo>
                      <a:pt x="2375" y="20762"/>
                    </a:lnTo>
                    <a:cubicBezTo>
                      <a:pt x="2401" y="21036"/>
                      <a:pt x="2443" y="21181"/>
                      <a:pt x="2500" y="21181"/>
                    </a:cubicBezTo>
                    <a:cubicBezTo>
                      <a:pt x="2557" y="21181"/>
                      <a:pt x="2598" y="21036"/>
                      <a:pt x="2625" y="20762"/>
                    </a:cubicBezTo>
                    <a:lnTo>
                      <a:pt x="4215" y="3826"/>
                    </a:lnTo>
                    <a:cubicBezTo>
                      <a:pt x="4223" y="3753"/>
                      <a:pt x="4233" y="3733"/>
                      <a:pt x="4245" y="3742"/>
                    </a:cubicBezTo>
                    <a:cubicBezTo>
                      <a:pt x="4256" y="3750"/>
                      <a:pt x="4259" y="3820"/>
                      <a:pt x="4259" y="3965"/>
                    </a:cubicBezTo>
                    <a:lnTo>
                      <a:pt x="4259" y="19952"/>
                    </a:lnTo>
                    <a:cubicBezTo>
                      <a:pt x="4259" y="20226"/>
                      <a:pt x="4231" y="20357"/>
                      <a:pt x="4175" y="20357"/>
                    </a:cubicBezTo>
                    <a:lnTo>
                      <a:pt x="3664" y="20357"/>
                    </a:lnTo>
                    <a:cubicBezTo>
                      <a:pt x="3607" y="20357"/>
                      <a:pt x="3580" y="20490"/>
                      <a:pt x="3580" y="20762"/>
                    </a:cubicBezTo>
                    <a:cubicBezTo>
                      <a:pt x="3580" y="21036"/>
                      <a:pt x="3607" y="21181"/>
                      <a:pt x="3664" y="21181"/>
                    </a:cubicBezTo>
                    <a:lnTo>
                      <a:pt x="4912" y="21181"/>
                    </a:lnTo>
                    <a:cubicBezTo>
                      <a:pt x="4969" y="21181"/>
                      <a:pt x="4999" y="21036"/>
                      <a:pt x="4999" y="20762"/>
                    </a:cubicBezTo>
                    <a:cubicBezTo>
                      <a:pt x="4999" y="20490"/>
                      <a:pt x="4969" y="20357"/>
                      <a:pt x="4912" y="20357"/>
                    </a:cubicBezTo>
                    <a:lnTo>
                      <a:pt x="4517" y="20357"/>
                    </a:lnTo>
                    <a:cubicBezTo>
                      <a:pt x="4460" y="20357"/>
                      <a:pt x="4430" y="20226"/>
                      <a:pt x="4430" y="19952"/>
                    </a:cubicBezTo>
                    <a:lnTo>
                      <a:pt x="4430" y="3281"/>
                    </a:lnTo>
                    <a:cubicBezTo>
                      <a:pt x="4430" y="3009"/>
                      <a:pt x="4460" y="2876"/>
                      <a:pt x="4517" y="2876"/>
                    </a:cubicBezTo>
                    <a:lnTo>
                      <a:pt x="4912" y="2876"/>
                    </a:lnTo>
                    <a:cubicBezTo>
                      <a:pt x="4969" y="2876"/>
                      <a:pt x="4999" y="2746"/>
                      <a:pt x="4999" y="2471"/>
                    </a:cubicBezTo>
                    <a:cubicBezTo>
                      <a:pt x="4999" y="2199"/>
                      <a:pt x="4969" y="2052"/>
                      <a:pt x="4912" y="2052"/>
                    </a:cubicBezTo>
                    <a:lnTo>
                      <a:pt x="4288" y="2052"/>
                    </a:lnTo>
                    <a:cubicBezTo>
                      <a:pt x="4246" y="2052"/>
                      <a:pt x="4216" y="2090"/>
                      <a:pt x="4195" y="2164"/>
                    </a:cubicBezTo>
                    <a:cubicBezTo>
                      <a:pt x="4174" y="2235"/>
                      <a:pt x="4157" y="2344"/>
                      <a:pt x="4146" y="2471"/>
                    </a:cubicBezTo>
                    <a:lnTo>
                      <a:pt x="2555" y="19408"/>
                    </a:lnTo>
                    <a:cubicBezTo>
                      <a:pt x="2517" y="19790"/>
                      <a:pt x="2479" y="19790"/>
                      <a:pt x="2442" y="19408"/>
                    </a:cubicBezTo>
                    <a:lnTo>
                      <a:pt x="851" y="2471"/>
                    </a:lnTo>
                    <a:cubicBezTo>
                      <a:pt x="839" y="2344"/>
                      <a:pt x="825" y="2235"/>
                      <a:pt x="804" y="2164"/>
                    </a:cubicBezTo>
                    <a:cubicBezTo>
                      <a:pt x="783" y="2090"/>
                      <a:pt x="753" y="2052"/>
                      <a:pt x="711" y="2052"/>
                    </a:cubicBezTo>
                    <a:lnTo>
                      <a:pt x="84" y="2052"/>
                    </a:lnTo>
                    <a:close/>
                    <a:moveTo>
                      <a:pt x="17277" y="5222"/>
                    </a:moveTo>
                    <a:cubicBezTo>
                      <a:pt x="17138" y="5222"/>
                      <a:pt x="17008" y="5330"/>
                      <a:pt x="16885" y="5557"/>
                    </a:cubicBezTo>
                    <a:cubicBezTo>
                      <a:pt x="16772" y="5765"/>
                      <a:pt x="16666" y="6030"/>
                      <a:pt x="16575" y="6325"/>
                    </a:cubicBezTo>
                    <a:cubicBezTo>
                      <a:pt x="16535" y="6450"/>
                      <a:pt x="16500" y="6511"/>
                      <a:pt x="16464" y="6646"/>
                    </a:cubicBezTo>
                    <a:cubicBezTo>
                      <a:pt x="16446" y="5920"/>
                      <a:pt x="16331" y="5362"/>
                      <a:pt x="16171" y="5362"/>
                    </a:cubicBezTo>
                    <a:lnTo>
                      <a:pt x="15602" y="5362"/>
                    </a:lnTo>
                    <a:cubicBezTo>
                      <a:pt x="15427" y="5362"/>
                      <a:pt x="15306" y="6087"/>
                      <a:pt x="15306" y="6925"/>
                    </a:cubicBezTo>
                    <a:cubicBezTo>
                      <a:pt x="15306" y="7764"/>
                      <a:pt x="15427" y="8489"/>
                      <a:pt x="15602" y="8489"/>
                    </a:cubicBezTo>
                    <a:lnTo>
                      <a:pt x="15915" y="8489"/>
                    </a:lnTo>
                    <a:lnTo>
                      <a:pt x="15915" y="18319"/>
                    </a:lnTo>
                    <a:lnTo>
                      <a:pt x="15602" y="18319"/>
                    </a:lnTo>
                    <a:cubicBezTo>
                      <a:pt x="15427" y="18319"/>
                      <a:pt x="15306" y="18820"/>
                      <a:pt x="15306" y="19659"/>
                    </a:cubicBezTo>
                    <a:cubicBezTo>
                      <a:pt x="15306" y="20498"/>
                      <a:pt x="15427" y="21000"/>
                      <a:pt x="15602" y="21000"/>
                    </a:cubicBezTo>
                    <a:lnTo>
                      <a:pt x="16795" y="21000"/>
                    </a:lnTo>
                    <a:cubicBezTo>
                      <a:pt x="16970" y="21000"/>
                      <a:pt x="17091" y="20498"/>
                      <a:pt x="17091" y="19659"/>
                    </a:cubicBezTo>
                    <a:cubicBezTo>
                      <a:pt x="17091" y="18820"/>
                      <a:pt x="16970" y="18319"/>
                      <a:pt x="16795" y="18319"/>
                    </a:cubicBezTo>
                    <a:lnTo>
                      <a:pt x="16473" y="18319"/>
                    </a:lnTo>
                    <a:lnTo>
                      <a:pt x="16473" y="11030"/>
                    </a:lnTo>
                    <a:cubicBezTo>
                      <a:pt x="16566" y="10507"/>
                      <a:pt x="16612" y="10028"/>
                      <a:pt x="16694" y="9592"/>
                    </a:cubicBezTo>
                    <a:cubicBezTo>
                      <a:pt x="16767" y="9192"/>
                      <a:pt x="16859" y="8819"/>
                      <a:pt x="16966" y="8489"/>
                    </a:cubicBezTo>
                    <a:cubicBezTo>
                      <a:pt x="17058" y="8210"/>
                      <a:pt x="17161" y="8070"/>
                      <a:pt x="17280" y="8070"/>
                    </a:cubicBezTo>
                    <a:cubicBezTo>
                      <a:pt x="17441" y="8070"/>
                      <a:pt x="17555" y="8252"/>
                      <a:pt x="17634" y="8615"/>
                    </a:cubicBezTo>
                    <a:cubicBezTo>
                      <a:pt x="17712" y="8970"/>
                      <a:pt x="17747" y="9386"/>
                      <a:pt x="17747" y="9927"/>
                    </a:cubicBezTo>
                    <a:cubicBezTo>
                      <a:pt x="17747" y="10766"/>
                      <a:pt x="17869" y="11352"/>
                      <a:pt x="18044" y="11352"/>
                    </a:cubicBezTo>
                    <a:cubicBezTo>
                      <a:pt x="18218" y="11352"/>
                      <a:pt x="18343" y="10766"/>
                      <a:pt x="18343" y="9927"/>
                    </a:cubicBezTo>
                    <a:cubicBezTo>
                      <a:pt x="18343" y="9289"/>
                      <a:pt x="18318" y="8677"/>
                      <a:pt x="18270" y="8112"/>
                    </a:cubicBezTo>
                    <a:cubicBezTo>
                      <a:pt x="18221" y="7535"/>
                      <a:pt x="18148" y="7015"/>
                      <a:pt x="18052" y="6576"/>
                    </a:cubicBezTo>
                    <a:cubicBezTo>
                      <a:pt x="17958" y="6147"/>
                      <a:pt x="17845" y="5808"/>
                      <a:pt x="17715" y="5571"/>
                    </a:cubicBezTo>
                    <a:cubicBezTo>
                      <a:pt x="17587" y="5335"/>
                      <a:pt x="17438" y="5222"/>
                      <a:pt x="17277" y="5222"/>
                    </a:cubicBezTo>
                    <a:close/>
                    <a:moveTo>
                      <a:pt x="19997" y="5362"/>
                    </a:moveTo>
                    <a:cubicBezTo>
                      <a:pt x="19767" y="5362"/>
                      <a:pt x="19548" y="5565"/>
                      <a:pt x="19350" y="5962"/>
                    </a:cubicBezTo>
                    <a:cubicBezTo>
                      <a:pt x="19151" y="6362"/>
                      <a:pt x="18980" y="6931"/>
                      <a:pt x="18839" y="7651"/>
                    </a:cubicBezTo>
                    <a:cubicBezTo>
                      <a:pt x="18699" y="8366"/>
                      <a:pt x="18589" y="9238"/>
                      <a:pt x="18511" y="10235"/>
                    </a:cubicBezTo>
                    <a:cubicBezTo>
                      <a:pt x="18434" y="11218"/>
                      <a:pt x="18395" y="12313"/>
                      <a:pt x="18395" y="13488"/>
                    </a:cubicBezTo>
                    <a:cubicBezTo>
                      <a:pt x="18395" y="14662"/>
                      <a:pt x="18434" y="15744"/>
                      <a:pt x="18511" y="16727"/>
                    </a:cubicBezTo>
                    <a:cubicBezTo>
                      <a:pt x="18589" y="17724"/>
                      <a:pt x="18699" y="18597"/>
                      <a:pt x="18839" y="19310"/>
                    </a:cubicBezTo>
                    <a:cubicBezTo>
                      <a:pt x="18980" y="20031"/>
                      <a:pt x="19150" y="20599"/>
                      <a:pt x="19350" y="21000"/>
                    </a:cubicBezTo>
                    <a:cubicBezTo>
                      <a:pt x="19547" y="21396"/>
                      <a:pt x="19765" y="21600"/>
                      <a:pt x="19997" y="21600"/>
                    </a:cubicBezTo>
                    <a:cubicBezTo>
                      <a:pt x="20229" y="21600"/>
                      <a:pt x="20448" y="21396"/>
                      <a:pt x="20645" y="21000"/>
                    </a:cubicBezTo>
                    <a:cubicBezTo>
                      <a:pt x="20845" y="20599"/>
                      <a:pt x="21016" y="20029"/>
                      <a:pt x="21156" y="19310"/>
                    </a:cubicBezTo>
                    <a:cubicBezTo>
                      <a:pt x="21296" y="18595"/>
                      <a:pt x="21406" y="17723"/>
                      <a:pt x="21484" y="16727"/>
                    </a:cubicBezTo>
                    <a:cubicBezTo>
                      <a:pt x="21561" y="15742"/>
                      <a:pt x="21600" y="14661"/>
                      <a:pt x="21600" y="13488"/>
                    </a:cubicBezTo>
                    <a:cubicBezTo>
                      <a:pt x="21600" y="12314"/>
                      <a:pt x="21561" y="11220"/>
                      <a:pt x="21484" y="10235"/>
                    </a:cubicBezTo>
                    <a:cubicBezTo>
                      <a:pt x="21406" y="9238"/>
                      <a:pt x="21296" y="8367"/>
                      <a:pt x="21156" y="7651"/>
                    </a:cubicBezTo>
                    <a:cubicBezTo>
                      <a:pt x="21015" y="6931"/>
                      <a:pt x="20844" y="6363"/>
                      <a:pt x="20645" y="5962"/>
                    </a:cubicBezTo>
                    <a:cubicBezTo>
                      <a:pt x="20447" y="5565"/>
                      <a:pt x="20228" y="5362"/>
                      <a:pt x="19997" y="5362"/>
                    </a:cubicBezTo>
                    <a:close/>
                    <a:moveTo>
                      <a:pt x="6312" y="7247"/>
                    </a:moveTo>
                    <a:cubicBezTo>
                      <a:pt x="6187" y="7247"/>
                      <a:pt x="6067" y="7329"/>
                      <a:pt x="5957" y="7484"/>
                    </a:cubicBezTo>
                    <a:cubicBezTo>
                      <a:pt x="5847" y="7638"/>
                      <a:pt x="5751" y="7829"/>
                      <a:pt x="5664" y="8056"/>
                    </a:cubicBezTo>
                    <a:cubicBezTo>
                      <a:pt x="5577" y="8285"/>
                      <a:pt x="5498" y="8541"/>
                      <a:pt x="5432" y="8824"/>
                    </a:cubicBezTo>
                    <a:cubicBezTo>
                      <a:pt x="5365" y="9106"/>
                      <a:pt x="5314" y="9365"/>
                      <a:pt x="5272" y="9620"/>
                    </a:cubicBezTo>
                    <a:cubicBezTo>
                      <a:pt x="5238" y="9838"/>
                      <a:pt x="5244" y="10029"/>
                      <a:pt x="5290" y="10193"/>
                    </a:cubicBezTo>
                    <a:cubicBezTo>
                      <a:pt x="5335" y="10356"/>
                      <a:pt x="5375" y="10327"/>
                      <a:pt x="5409" y="10109"/>
                    </a:cubicBezTo>
                    <a:cubicBezTo>
                      <a:pt x="5443" y="9891"/>
                      <a:pt x="5487" y="9663"/>
                      <a:pt x="5542" y="9425"/>
                    </a:cubicBezTo>
                    <a:cubicBezTo>
                      <a:pt x="5597" y="9190"/>
                      <a:pt x="5660" y="8983"/>
                      <a:pt x="5734" y="8782"/>
                    </a:cubicBezTo>
                    <a:cubicBezTo>
                      <a:pt x="5808" y="8583"/>
                      <a:pt x="5892" y="8404"/>
                      <a:pt x="5986" y="8266"/>
                    </a:cubicBezTo>
                    <a:cubicBezTo>
                      <a:pt x="6081" y="8129"/>
                      <a:pt x="6190" y="8070"/>
                      <a:pt x="6312" y="8070"/>
                    </a:cubicBezTo>
                    <a:cubicBezTo>
                      <a:pt x="6448" y="8070"/>
                      <a:pt x="6570" y="8159"/>
                      <a:pt x="6680" y="8350"/>
                    </a:cubicBezTo>
                    <a:cubicBezTo>
                      <a:pt x="6790" y="8540"/>
                      <a:pt x="6883" y="8807"/>
                      <a:pt x="6959" y="9145"/>
                    </a:cubicBezTo>
                    <a:cubicBezTo>
                      <a:pt x="7035" y="9481"/>
                      <a:pt x="7091" y="9871"/>
                      <a:pt x="7133" y="10318"/>
                    </a:cubicBezTo>
                    <a:cubicBezTo>
                      <a:pt x="7175" y="10766"/>
                      <a:pt x="7197" y="11247"/>
                      <a:pt x="7197" y="11756"/>
                    </a:cubicBezTo>
                    <a:lnTo>
                      <a:pt x="7197" y="16950"/>
                    </a:lnTo>
                    <a:cubicBezTo>
                      <a:pt x="7118" y="17642"/>
                      <a:pt x="7021" y="18263"/>
                      <a:pt x="6907" y="18807"/>
                    </a:cubicBezTo>
                    <a:cubicBezTo>
                      <a:pt x="6808" y="19282"/>
                      <a:pt x="6690" y="19705"/>
                      <a:pt x="6550" y="20078"/>
                    </a:cubicBezTo>
                    <a:cubicBezTo>
                      <a:pt x="6410" y="20451"/>
                      <a:pt x="6248" y="20637"/>
                      <a:pt x="6062" y="20637"/>
                    </a:cubicBezTo>
                    <a:cubicBezTo>
                      <a:pt x="5778" y="20637"/>
                      <a:pt x="5565" y="20296"/>
                      <a:pt x="5423" y="19631"/>
                    </a:cubicBezTo>
                    <a:cubicBezTo>
                      <a:pt x="5281" y="18966"/>
                      <a:pt x="5208" y="18115"/>
                      <a:pt x="5208" y="17076"/>
                    </a:cubicBezTo>
                    <a:cubicBezTo>
                      <a:pt x="5208" y="16567"/>
                      <a:pt x="5227" y="16102"/>
                      <a:pt x="5264" y="15666"/>
                    </a:cubicBezTo>
                    <a:cubicBezTo>
                      <a:pt x="5299" y="15230"/>
                      <a:pt x="5355" y="14844"/>
                      <a:pt x="5435" y="14535"/>
                    </a:cubicBezTo>
                    <a:cubicBezTo>
                      <a:pt x="5514" y="14224"/>
                      <a:pt x="5615" y="13990"/>
                      <a:pt x="5737" y="13809"/>
                    </a:cubicBezTo>
                    <a:cubicBezTo>
                      <a:pt x="5858" y="13628"/>
                      <a:pt x="6005" y="13530"/>
                      <a:pt x="6175" y="13530"/>
                    </a:cubicBezTo>
                    <a:lnTo>
                      <a:pt x="6770" y="13530"/>
                    </a:lnTo>
                    <a:cubicBezTo>
                      <a:pt x="6827" y="13530"/>
                      <a:pt x="6857" y="13398"/>
                      <a:pt x="6857" y="13125"/>
                    </a:cubicBezTo>
                    <a:cubicBezTo>
                      <a:pt x="6857" y="12852"/>
                      <a:pt x="6827" y="12706"/>
                      <a:pt x="6770" y="12706"/>
                    </a:cubicBezTo>
                    <a:lnTo>
                      <a:pt x="6175" y="12706"/>
                    </a:lnTo>
                    <a:cubicBezTo>
                      <a:pt x="5990" y="12706"/>
                      <a:pt x="5825" y="12828"/>
                      <a:pt x="5685" y="13055"/>
                    </a:cubicBezTo>
                    <a:cubicBezTo>
                      <a:pt x="5544" y="13284"/>
                      <a:pt x="5427" y="13585"/>
                      <a:pt x="5330" y="13976"/>
                    </a:cubicBezTo>
                    <a:cubicBezTo>
                      <a:pt x="5234" y="14369"/>
                      <a:pt x="5162" y="14831"/>
                      <a:pt x="5113" y="15359"/>
                    </a:cubicBezTo>
                    <a:cubicBezTo>
                      <a:pt x="5063" y="15886"/>
                      <a:pt x="5037" y="16457"/>
                      <a:pt x="5037" y="17076"/>
                    </a:cubicBezTo>
                    <a:cubicBezTo>
                      <a:pt x="5037" y="17696"/>
                      <a:pt x="5059" y="18280"/>
                      <a:pt x="5101" y="18807"/>
                    </a:cubicBezTo>
                    <a:cubicBezTo>
                      <a:pt x="5143" y="19336"/>
                      <a:pt x="5204" y="19784"/>
                      <a:pt x="5290" y="20176"/>
                    </a:cubicBezTo>
                    <a:cubicBezTo>
                      <a:pt x="5375" y="20567"/>
                      <a:pt x="5483" y="20882"/>
                      <a:pt x="5612" y="21111"/>
                    </a:cubicBezTo>
                    <a:cubicBezTo>
                      <a:pt x="5741" y="21339"/>
                      <a:pt x="5892" y="21446"/>
                      <a:pt x="6062" y="21446"/>
                    </a:cubicBezTo>
                    <a:cubicBezTo>
                      <a:pt x="6198" y="21446"/>
                      <a:pt x="6322" y="21363"/>
                      <a:pt x="6434" y="21181"/>
                    </a:cubicBezTo>
                    <a:cubicBezTo>
                      <a:pt x="6545" y="21000"/>
                      <a:pt x="6646" y="20781"/>
                      <a:pt x="6735" y="20525"/>
                    </a:cubicBezTo>
                    <a:cubicBezTo>
                      <a:pt x="6824" y="20271"/>
                      <a:pt x="6899" y="19997"/>
                      <a:pt x="6962" y="19715"/>
                    </a:cubicBezTo>
                    <a:cubicBezTo>
                      <a:pt x="7024" y="19434"/>
                      <a:pt x="7073" y="19181"/>
                      <a:pt x="7107" y="18961"/>
                    </a:cubicBezTo>
                    <a:cubicBezTo>
                      <a:pt x="7122" y="18871"/>
                      <a:pt x="7134" y="18831"/>
                      <a:pt x="7145" y="18821"/>
                    </a:cubicBezTo>
                    <a:cubicBezTo>
                      <a:pt x="7156" y="18812"/>
                      <a:pt x="7166" y="18826"/>
                      <a:pt x="7174" y="18863"/>
                    </a:cubicBezTo>
                    <a:cubicBezTo>
                      <a:pt x="7181" y="18900"/>
                      <a:pt x="7187" y="18944"/>
                      <a:pt x="7191" y="19017"/>
                    </a:cubicBezTo>
                    <a:cubicBezTo>
                      <a:pt x="7195" y="19089"/>
                      <a:pt x="7197" y="19166"/>
                      <a:pt x="7197" y="19240"/>
                    </a:cubicBezTo>
                    <a:lnTo>
                      <a:pt x="7197" y="20762"/>
                    </a:lnTo>
                    <a:cubicBezTo>
                      <a:pt x="7197" y="21036"/>
                      <a:pt x="7224" y="21181"/>
                      <a:pt x="7281" y="21181"/>
                    </a:cubicBezTo>
                    <a:lnTo>
                      <a:pt x="7850" y="21181"/>
                    </a:lnTo>
                    <a:cubicBezTo>
                      <a:pt x="7907" y="21181"/>
                      <a:pt x="7935" y="21036"/>
                      <a:pt x="7935" y="20762"/>
                    </a:cubicBezTo>
                    <a:cubicBezTo>
                      <a:pt x="7935" y="20490"/>
                      <a:pt x="7907" y="20357"/>
                      <a:pt x="7850" y="20357"/>
                    </a:cubicBezTo>
                    <a:lnTo>
                      <a:pt x="7453" y="20357"/>
                    </a:lnTo>
                    <a:cubicBezTo>
                      <a:pt x="7396" y="20357"/>
                      <a:pt x="7368" y="20226"/>
                      <a:pt x="7368" y="19952"/>
                    </a:cubicBezTo>
                    <a:lnTo>
                      <a:pt x="7368" y="11756"/>
                    </a:lnTo>
                    <a:cubicBezTo>
                      <a:pt x="7368" y="11136"/>
                      <a:pt x="7342" y="10558"/>
                      <a:pt x="7293" y="10011"/>
                    </a:cubicBezTo>
                    <a:cubicBezTo>
                      <a:pt x="7244" y="9465"/>
                      <a:pt x="7175" y="8983"/>
                      <a:pt x="7084" y="8573"/>
                    </a:cubicBezTo>
                    <a:cubicBezTo>
                      <a:pt x="6993" y="8163"/>
                      <a:pt x="6881" y="7833"/>
                      <a:pt x="6750" y="7596"/>
                    </a:cubicBezTo>
                    <a:cubicBezTo>
                      <a:pt x="6619" y="7359"/>
                      <a:pt x="6475" y="7247"/>
                      <a:pt x="6312" y="7247"/>
                    </a:cubicBezTo>
                    <a:close/>
                    <a:moveTo>
                      <a:pt x="20055" y="8042"/>
                    </a:moveTo>
                    <a:cubicBezTo>
                      <a:pt x="20212" y="8042"/>
                      <a:pt x="20353" y="8172"/>
                      <a:pt x="20476" y="8419"/>
                    </a:cubicBezTo>
                    <a:cubicBezTo>
                      <a:pt x="20599" y="8666"/>
                      <a:pt x="20701" y="8997"/>
                      <a:pt x="20787" y="9439"/>
                    </a:cubicBezTo>
                    <a:cubicBezTo>
                      <a:pt x="20873" y="9884"/>
                      <a:pt x="20942" y="10433"/>
                      <a:pt x="20990" y="11072"/>
                    </a:cubicBezTo>
                    <a:cubicBezTo>
                      <a:pt x="21040" y="11734"/>
                      <a:pt x="21066" y="12484"/>
                      <a:pt x="21066" y="13306"/>
                    </a:cubicBezTo>
                    <a:cubicBezTo>
                      <a:pt x="21066" y="14146"/>
                      <a:pt x="21040" y="14909"/>
                      <a:pt x="20990" y="15568"/>
                    </a:cubicBezTo>
                    <a:cubicBezTo>
                      <a:pt x="20942" y="16209"/>
                      <a:pt x="20873" y="16758"/>
                      <a:pt x="20787" y="17202"/>
                    </a:cubicBezTo>
                    <a:cubicBezTo>
                      <a:pt x="20702" y="17638"/>
                      <a:pt x="20599" y="17989"/>
                      <a:pt x="20479" y="18221"/>
                    </a:cubicBezTo>
                    <a:cubicBezTo>
                      <a:pt x="20356" y="18462"/>
                      <a:pt x="20213" y="18584"/>
                      <a:pt x="20055" y="18584"/>
                    </a:cubicBezTo>
                    <a:cubicBezTo>
                      <a:pt x="19898" y="18584"/>
                      <a:pt x="19755" y="18462"/>
                      <a:pt x="19632" y="18221"/>
                    </a:cubicBezTo>
                    <a:cubicBezTo>
                      <a:pt x="19512" y="17989"/>
                      <a:pt x="19409" y="17650"/>
                      <a:pt x="19324" y="17216"/>
                    </a:cubicBezTo>
                    <a:cubicBezTo>
                      <a:pt x="19237" y="16765"/>
                      <a:pt x="19170" y="16221"/>
                      <a:pt x="19121" y="15568"/>
                    </a:cubicBezTo>
                    <a:cubicBezTo>
                      <a:pt x="19071" y="14913"/>
                      <a:pt x="19045" y="14151"/>
                      <a:pt x="19045" y="13306"/>
                    </a:cubicBezTo>
                    <a:cubicBezTo>
                      <a:pt x="19045" y="12479"/>
                      <a:pt x="19071" y="11729"/>
                      <a:pt x="19121" y="11072"/>
                    </a:cubicBezTo>
                    <a:cubicBezTo>
                      <a:pt x="19170" y="10429"/>
                      <a:pt x="19238" y="9881"/>
                      <a:pt x="19324" y="9439"/>
                    </a:cubicBezTo>
                    <a:cubicBezTo>
                      <a:pt x="19410" y="8995"/>
                      <a:pt x="19511" y="8667"/>
                      <a:pt x="19635" y="8419"/>
                    </a:cubicBezTo>
                    <a:cubicBezTo>
                      <a:pt x="19757" y="8172"/>
                      <a:pt x="19899" y="8042"/>
                      <a:pt x="20055" y="8042"/>
                    </a:cubicBezTo>
                    <a:close/>
                  </a:path>
                </a:pathLst>
              </a:custGeom>
              <a:solidFill>
                <a:srgbClr val="1A21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376801" y="88659"/>
                <a:ext cx="283710" cy="3086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0" extrusionOk="0">
                    <a:moveTo>
                      <a:pt x="21213" y="11458"/>
                    </a:moveTo>
                    <a:lnTo>
                      <a:pt x="19665" y="11458"/>
                    </a:lnTo>
                    <a:cubicBezTo>
                      <a:pt x="19526" y="11458"/>
                      <a:pt x="19407" y="11423"/>
                      <a:pt x="19303" y="11352"/>
                    </a:cubicBezTo>
                    <a:cubicBezTo>
                      <a:pt x="19200" y="11281"/>
                      <a:pt x="19106" y="11198"/>
                      <a:pt x="19020" y="11103"/>
                    </a:cubicBezTo>
                    <a:lnTo>
                      <a:pt x="15331" y="6393"/>
                    </a:lnTo>
                    <a:cubicBezTo>
                      <a:pt x="15227" y="6251"/>
                      <a:pt x="15227" y="6109"/>
                      <a:pt x="15331" y="5967"/>
                    </a:cubicBezTo>
                    <a:lnTo>
                      <a:pt x="18242" y="2078"/>
                    </a:lnTo>
                    <a:cubicBezTo>
                      <a:pt x="18311" y="1983"/>
                      <a:pt x="18401" y="1899"/>
                      <a:pt x="18513" y="1828"/>
                    </a:cubicBezTo>
                    <a:cubicBezTo>
                      <a:pt x="18530" y="1817"/>
                      <a:pt x="18584" y="1790"/>
                      <a:pt x="18658" y="1754"/>
                    </a:cubicBezTo>
                    <a:cubicBezTo>
                      <a:pt x="19600" y="1650"/>
                      <a:pt x="20445" y="1250"/>
                      <a:pt x="21072" y="657"/>
                    </a:cubicBezTo>
                    <a:cubicBezTo>
                      <a:pt x="21234" y="504"/>
                      <a:pt x="21230" y="258"/>
                      <a:pt x="21064" y="110"/>
                    </a:cubicBezTo>
                    <a:cubicBezTo>
                      <a:pt x="20896" y="-39"/>
                      <a:pt x="20630" y="-36"/>
                      <a:pt x="20467" y="118"/>
                    </a:cubicBezTo>
                    <a:cubicBezTo>
                      <a:pt x="19916" y="637"/>
                      <a:pt x="19162" y="966"/>
                      <a:pt x="18322" y="1002"/>
                    </a:cubicBezTo>
                    <a:lnTo>
                      <a:pt x="17812" y="990"/>
                    </a:lnTo>
                    <a:cubicBezTo>
                      <a:pt x="17055" y="913"/>
                      <a:pt x="16380" y="594"/>
                      <a:pt x="15873" y="117"/>
                    </a:cubicBezTo>
                    <a:cubicBezTo>
                      <a:pt x="15710" y="-37"/>
                      <a:pt x="15443" y="-40"/>
                      <a:pt x="15276" y="110"/>
                    </a:cubicBezTo>
                    <a:cubicBezTo>
                      <a:pt x="15109" y="259"/>
                      <a:pt x="15106" y="504"/>
                      <a:pt x="15269" y="657"/>
                    </a:cubicBezTo>
                    <a:lnTo>
                      <a:pt x="15268" y="657"/>
                    </a:lnTo>
                    <a:cubicBezTo>
                      <a:pt x="15838" y="1195"/>
                      <a:pt x="16587" y="1573"/>
                      <a:pt x="17425" y="1717"/>
                    </a:cubicBezTo>
                    <a:cubicBezTo>
                      <a:pt x="17428" y="1728"/>
                      <a:pt x="17435" y="1739"/>
                      <a:pt x="17437" y="1751"/>
                    </a:cubicBezTo>
                    <a:cubicBezTo>
                      <a:pt x="17459" y="1838"/>
                      <a:pt x="17430" y="1972"/>
                      <a:pt x="17345" y="2067"/>
                    </a:cubicBezTo>
                    <a:lnTo>
                      <a:pt x="14867" y="5352"/>
                    </a:lnTo>
                    <a:cubicBezTo>
                      <a:pt x="14746" y="5525"/>
                      <a:pt x="14626" y="5525"/>
                      <a:pt x="14506" y="5352"/>
                    </a:cubicBezTo>
                    <a:lnTo>
                      <a:pt x="11411" y="1400"/>
                    </a:lnTo>
                    <a:cubicBezTo>
                      <a:pt x="11324" y="1305"/>
                      <a:pt x="11310" y="1221"/>
                      <a:pt x="11372" y="1150"/>
                    </a:cubicBezTo>
                    <a:cubicBezTo>
                      <a:pt x="11431" y="1079"/>
                      <a:pt x="11530" y="1045"/>
                      <a:pt x="11668" y="1045"/>
                    </a:cubicBezTo>
                    <a:lnTo>
                      <a:pt x="13732" y="1045"/>
                    </a:lnTo>
                    <a:cubicBezTo>
                      <a:pt x="13989" y="1045"/>
                      <a:pt x="14119" y="926"/>
                      <a:pt x="14119" y="690"/>
                    </a:cubicBezTo>
                    <a:cubicBezTo>
                      <a:pt x="14119" y="453"/>
                      <a:pt x="13989" y="335"/>
                      <a:pt x="13732" y="335"/>
                    </a:cubicBezTo>
                    <a:lnTo>
                      <a:pt x="8315" y="335"/>
                    </a:lnTo>
                    <a:cubicBezTo>
                      <a:pt x="8056" y="335"/>
                      <a:pt x="7928" y="453"/>
                      <a:pt x="7928" y="690"/>
                    </a:cubicBezTo>
                    <a:cubicBezTo>
                      <a:pt x="7928" y="926"/>
                      <a:pt x="8056" y="1045"/>
                      <a:pt x="8315" y="1045"/>
                    </a:cubicBezTo>
                    <a:lnTo>
                      <a:pt x="9863" y="1045"/>
                    </a:lnTo>
                    <a:cubicBezTo>
                      <a:pt x="10000" y="1045"/>
                      <a:pt x="10124" y="1079"/>
                      <a:pt x="10237" y="1150"/>
                    </a:cubicBezTo>
                    <a:cubicBezTo>
                      <a:pt x="10348" y="1221"/>
                      <a:pt x="10438" y="1305"/>
                      <a:pt x="10508" y="1400"/>
                    </a:cubicBezTo>
                    <a:lnTo>
                      <a:pt x="14066" y="5967"/>
                    </a:lnTo>
                    <a:cubicBezTo>
                      <a:pt x="14170" y="6109"/>
                      <a:pt x="14170" y="6251"/>
                      <a:pt x="14066" y="6393"/>
                    </a:cubicBezTo>
                    <a:lnTo>
                      <a:pt x="2579" y="20495"/>
                    </a:lnTo>
                    <a:cubicBezTo>
                      <a:pt x="2492" y="20590"/>
                      <a:pt x="2399" y="20674"/>
                      <a:pt x="2295" y="20745"/>
                    </a:cubicBezTo>
                    <a:cubicBezTo>
                      <a:pt x="2192" y="20816"/>
                      <a:pt x="2072" y="20850"/>
                      <a:pt x="1935" y="20850"/>
                    </a:cubicBezTo>
                    <a:lnTo>
                      <a:pt x="387" y="20850"/>
                    </a:lnTo>
                    <a:cubicBezTo>
                      <a:pt x="128" y="20850"/>
                      <a:pt x="0" y="20969"/>
                      <a:pt x="0" y="21205"/>
                    </a:cubicBezTo>
                    <a:cubicBezTo>
                      <a:pt x="0" y="21442"/>
                      <a:pt x="128" y="21560"/>
                      <a:pt x="387" y="21560"/>
                    </a:cubicBezTo>
                    <a:lnTo>
                      <a:pt x="5803" y="21560"/>
                    </a:lnTo>
                    <a:cubicBezTo>
                      <a:pt x="6061" y="21560"/>
                      <a:pt x="6190" y="21442"/>
                      <a:pt x="6190" y="21205"/>
                    </a:cubicBezTo>
                    <a:cubicBezTo>
                      <a:pt x="6190" y="20969"/>
                      <a:pt x="6061" y="20850"/>
                      <a:pt x="5803" y="20850"/>
                    </a:cubicBezTo>
                    <a:lnTo>
                      <a:pt x="3740" y="20850"/>
                    </a:lnTo>
                    <a:cubicBezTo>
                      <a:pt x="3602" y="20850"/>
                      <a:pt x="3504" y="20816"/>
                      <a:pt x="3442" y="20745"/>
                    </a:cubicBezTo>
                    <a:cubicBezTo>
                      <a:pt x="3382" y="20674"/>
                      <a:pt x="3395" y="20590"/>
                      <a:pt x="3481" y="20495"/>
                    </a:cubicBezTo>
                    <a:lnTo>
                      <a:pt x="14506" y="6985"/>
                    </a:lnTo>
                    <a:cubicBezTo>
                      <a:pt x="14626" y="6827"/>
                      <a:pt x="14746" y="6827"/>
                      <a:pt x="14867" y="6985"/>
                    </a:cubicBezTo>
                    <a:lnTo>
                      <a:pt x="18117" y="11103"/>
                    </a:lnTo>
                    <a:cubicBezTo>
                      <a:pt x="18204" y="11198"/>
                      <a:pt x="18216" y="11281"/>
                      <a:pt x="18156" y="11352"/>
                    </a:cubicBezTo>
                    <a:cubicBezTo>
                      <a:pt x="18095" y="11423"/>
                      <a:pt x="17996" y="11458"/>
                      <a:pt x="17859" y="11458"/>
                    </a:cubicBezTo>
                    <a:lnTo>
                      <a:pt x="15795" y="11458"/>
                    </a:lnTo>
                    <a:cubicBezTo>
                      <a:pt x="15537" y="11458"/>
                      <a:pt x="15409" y="11577"/>
                      <a:pt x="15409" y="11813"/>
                    </a:cubicBezTo>
                    <a:cubicBezTo>
                      <a:pt x="15409" y="12050"/>
                      <a:pt x="15537" y="12167"/>
                      <a:pt x="15795" y="12167"/>
                    </a:cubicBezTo>
                    <a:lnTo>
                      <a:pt x="21213" y="12167"/>
                    </a:lnTo>
                    <a:cubicBezTo>
                      <a:pt x="21470" y="12167"/>
                      <a:pt x="21600" y="12050"/>
                      <a:pt x="21600" y="11813"/>
                    </a:cubicBezTo>
                    <a:cubicBezTo>
                      <a:pt x="21600" y="11577"/>
                      <a:pt x="21470" y="11458"/>
                      <a:pt x="21213" y="1145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592908" y="72035"/>
                <a:ext cx="44769" cy="20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02" y="11979"/>
                    </a:moveTo>
                    <a:cubicBezTo>
                      <a:pt x="15493" y="11979"/>
                      <a:pt x="14427" y="10116"/>
                      <a:pt x="14427" y="7815"/>
                    </a:cubicBezTo>
                    <a:cubicBezTo>
                      <a:pt x="14427" y="5520"/>
                      <a:pt x="15493" y="3657"/>
                      <a:pt x="16802" y="3657"/>
                    </a:cubicBezTo>
                    <a:cubicBezTo>
                      <a:pt x="18118" y="3657"/>
                      <a:pt x="19185" y="5520"/>
                      <a:pt x="19185" y="7815"/>
                    </a:cubicBezTo>
                    <a:cubicBezTo>
                      <a:pt x="19185" y="10116"/>
                      <a:pt x="18118" y="11979"/>
                      <a:pt x="16802" y="11979"/>
                    </a:cubicBezTo>
                    <a:close/>
                    <a:moveTo>
                      <a:pt x="10799" y="0"/>
                    </a:moveTo>
                    <a:cubicBezTo>
                      <a:pt x="4837" y="0"/>
                      <a:pt x="0" y="4833"/>
                      <a:pt x="0" y="10803"/>
                    </a:cubicBezTo>
                    <a:cubicBezTo>
                      <a:pt x="0" y="16767"/>
                      <a:pt x="4837" y="21600"/>
                      <a:pt x="10799" y="21600"/>
                    </a:cubicBezTo>
                    <a:cubicBezTo>
                      <a:pt x="16761" y="21600"/>
                      <a:pt x="21600" y="16767"/>
                      <a:pt x="21600" y="10803"/>
                    </a:cubicBezTo>
                    <a:cubicBezTo>
                      <a:pt x="21600" y="4833"/>
                      <a:pt x="16761" y="0"/>
                      <a:pt x="10799" y="0"/>
                    </a:cubicBezTo>
                    <a:close/>
                  </a:path>
                </a:pathLst>
              </a:custGeom>
              <a:solidFill>
                <a:srgbClr val="1A21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644156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er &amp; Footer (Light Version)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xfrm>
            <a:off x="992972" y="2188667"/>
            <a:ext cx="10206057" cy="74197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212830"/>
                </a:solidFill>
              </a:rPr>
              <a:t>Title Text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xfrm>
            <a:off x="1910398" y="2829138"/>
            <a:ext cx="8371205" cy="79375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"/>
              <a:t>Body Level One</a:t>
            </a:r>
          </a:p>
          <a:p>
            <a:pPr lvl="1">
              <a:defRPr sz="1800"/>
            </a:pPr>
            <a:r>
              <a:rPr sz="800"/>
              <a:t>Body Level Two</a:t>
            </a:r>
          </a:p>
          <a:p>
            <a:pPr lvl="2">
              <a:defRPr sz="1800"/>
            </a:pPr>
            <a:r>
              <a:rPr sz="800"/>
              <a:t>Body Level Three</a:t>
            </a:r>
          </a:p>
          <a:p>
            <a:pPr lvl="3">
              <a:defRPr sz="1800"/>
            </a:pPr>
            <a:r>
              <a:rPr sz="800"/>
              <a:t>Body Level Four</a:t>
            </a:r>
          </a:p>
          <a:p>
            <a:pPr lvl="4">
              <a:defRPr sz="1800"/>
            </a:pPr>
            <a:r>
              <a:rPr sz="800"/>
              <a:t>Body Level Five</a:t>
            </a:r>
          </a:p>
        </p:txBody>
      </p:sp>
      <p:grpSp>
        <p:nvGrpSpPr>
          <p:cNvPr id="157" name="Group 157">
            <a:hlinkClick r:id="" action="ppaction://hlinkshowjump?jump=previousslide"/>
          </p:cNvPr>
          <p:cNvGrpSpPr/>
          <p:nvPr/>
        </p:nvGrpSpPr>
        <p:grpSpPr>
          <a:xfrm>
            <a:off x="11318251" y="6575220"/>
            <a:ext cx="146460" cy="146460"/>
            <a:chOff x="0" y="0"/>
            <a:chExt cx="292918" cy="292918"/>
          </a:xfrm>
        </p:grpSpPr>
        <p:sp>
          <p:nvSpPr>
            <p:cNvPr id="155" name="Shape 155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156" name="Shape 156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grpSp>
        <p:nvGrpSpPr>
          <p:cNvPr id="160" name="Group 160">
            <a:hlinkClick r:id="" action="ppaction://hlinkshowjump?jump=nextslide"/>
          </p:cNvPr>
          <p:cNvGrpSpPr/>
          <p:nvPr/>
        </p:nvGrpSpPr>
        <p:grpSpPr>
          <a:xfrm flipH="1">
            <a:off x="11743701" y="6575220"/>
            <a:ext cx="146460" cy="146460"/>
            <a:chOff x="0" y="0"/>
            <a:chExt cx="292918" cy="292918"/>
          </a:xfrm>
        </p:grpSpPr>
        <p:sp>
          <p:nvSpPr>
            <p:cNvPr id="158" name="Shape 158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159" name="Shape 159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sp>
        <p:nvSpPr>
          <p:cNvPr id="161" name="Shape 161"/>
          <p:cNvSpPr>
            <a:spLocks noGrp="1"/>
          </p:cNvSpPr>
          <p:nvPr>
            <p:ph type="sldNum" sz="quarter" idx="2"/>
          </p:nvPr>
        </p:nvSpPr>
        <p:spPr>
          <a:xfrm>
            <a:off x="11518676" y="6578600"/>
            <a:ext cx="185906" cy="203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grpSp>
        <p:nvGrpSpPr>
          <p:cNvPr id="169" name="Group 169"/>
          <p:cNvGrpSpPr/>
          <p:nvPr/>
        </p:nvGrpSpPr>
        <p:grpSpPr>
          <a:xfrm>
            <a:off x="275009" y="6579295"/>
            <a:ext cx="869912" cy="198656"/>
            <a:chOff x="0" y="0"/>
            <a:chExt cx="1739821" cy="397311"/>
          </a:xfrm>
        </p:grpSpPr>
        <p:grpSp>
          <p:nvGrpSpPr>
            <p:cNvPr id="164" name="Group 164"/>
            <p:cNvGrpSpPr/>
            <p:nvPr/>
          </p:nvGrpSpPr>
          <p:grpSpPr>
            <a:xfrm>
              <a:off x="0" y="16976"/>
              <a:ext cx="378730" cy="275796"/>
              <a:chOff x="0" y="0"/>
              <a:chExt cx="378729" cy="275794"/>
            </a:xfrm>
          </p:grpSpPr>
          <p:sp>
            <p:nvSpPr>
              <p:cNvPr id="162" name="Shape 162"/>
              <p:cNvSpPr/>
              <p:nvPr/>
            </p:nvSpPr>
            <p:spPr>
              <a:xfrm>
                <a:off x="105200" y="0"/>
                <a:ext cx="273530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316"/>
                    </a:moveTo>
                    <a:cubicBezTo>
                      <a:pt x="21600" y="19682"/>
                      <a:pt x="20404" y="21600"/>
                      <a:pt x="18928" y="21600"/>
                    </a:cubicBezTo>
                    <a:cubicBezTo>
                      <a:pt x="17453" y="21600"/>
                      <a:pt x="16257" y="19682"/>
                      <a:pt x="16257" y="17316"/>
                    </a:cubicBezTo>
                    <a:cubicBezTo>
                      <a:pt x="16257" y="12492"/>
                      <a:pt x="13809" y="8567"/>
                      <a:pt x="10800" y="8567"/>
                    </a:cubicBezTo>
                    <a:cubicBezTo>
                      <a:pt x="7791" y="8567"/>
                      <a:pt x="5343" y="12492"/>
                      <a:pt x="5343" y="17316"/>
                    </a:cubicBezTo>
                    <a:cubicBezTo>
                      <a:pt x="5343" y="19682"/>
                      <a:pt x="4147" y="21600"/>
                      <a:pt x="2672" y="21600"/>
                    </a:cubicBezTo>
                    <a:cubicBezTo>
                      <a:pt x="1197" y="21600"/>
                      <a:pt x="0" y="19682"/>
                      <a:pt x="0" y="17316"/>
                    </a:cubicBezTo>
                    <a:cubicBezTo>
                      <a:pt x="0" y="12691"/>
                      <a:pt x="1123" y="8343"/>
                      <a:pt x="3163" y="5072"/>
                    </a:cubicBezTo>
                    <a:cubicBezTo>
                      <a:pt x="5204" y="1801"/>
                      <a:pt x="7915" y="0"/>
                      <a:pt x="10800" y="0"/>
                    </a:cubicBezTo>
                    <a:cubicBezTo>
                      <a:pt x="13685" y="0"/>
                      <a:pt x="16397" y="1801"/>
                      <a:pt x="18437" y="5072"/>
                    </a:cubicBezTo>
                    <a:cubicBezTo>
                      <a:pt x="20477" y="8343"/>
                      <a:pt x="21600" y="12691"/>
                      <a:pt x="21600" y="17316"/>
                    </a:cubicBezTo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0" y="105200"/>
                <a:ext cx="273528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03" y="6600"/>
                    </a:moveTo>
                    <a:cubicBezTo>
                      <a:pt x="17003" y="3730"/>
                      <a:pt x="18459" y="1393"/>
                      <a:pt x="20250" y="1393"/>
                    </a:cubicBezTo>
                    <a:cubicBezTo>
                      <a:pt x="20499" y="1393"/>
                      <a:pt x="20740" y="1442"/>
                      <a:pt x="20972" y="1527"/>
                    </a:cubicBezTo>
                    <a:cubicBezTo>
                      <a:pt x="20482" y="594"/>
                      <a:pt x="19749" y="0"/>
                      <a:pt x="18928" y="0"/>
                    </a:cubicBezTo>
                    <a:cubicBezTo>
                      <a:pt x="17453" y="0"/>
                      <a:pt x="16257" y="1918"/>
                      <a:pt x="16257" y="4284"/>
                    </a:cubicBezTo>
                    <a:cubicBezTo>
                      <a:pt x="16257" y="6254"/>
                      <a:pt x="15844" y="8067"/>
                      <a:pt x="15156" y="9532"/>
                    </a:cubicBezTo>
                    <a:cubicBezTo>
                      <a:pt x="16156" y="9547"/>
                      <a:pt x="16966" y="10855"/>
                      <a:pt x="16966" y="12461"/>
                    </a:cubicBezTo>
                    <a:cubicBezTo>
                      <a:pt x="16966" y="14077"/>
                      <a:pt x="16146" y="15392"/>
                      <a:pt x="15138" y="15392"/>
                    </a:cubicBezTo>
                    <a:cubicBezTo>
                      <a:pt x="14130" y="15392"/>
                      <a:pt x="13310" y="14077"/>
                      <a:pt x="13310" y="12461"/>
                    </a:cubicBezTo>
                    <a:cubicBezTo>
                      <a:pt x="13310" y="12313"/>
                      <a:pt x="13319" y="12169"/>
                      <a:pt x="13333" y="12027"/>
                    </a:cubicBezTo>
                    <a:cubicBezTo>
                      <a:pt x="12575" y="12667"/>
                      <a:pt x="11714" y="13033"/>
                      <a:pt x="10800" y="13033"/>
                    </a:cubicBezTo>
                    <a:cubicBezTo>
                      <a:pt x="9907" y="13033"/>
                      <a:pt x="9065" y="12681"/>
                      <a:pt x="8321" y="12068"/>
                    </a:cubicBezTo>
                    <a:cubicBezTo>
                      <a:pt x="8331" y="12197"/>
                      <a:pt x="8339" y="12327"/>
                      <a:pt x="8339" y="12461"/>
                    </a:cubicBezTo>
                    <a:cubicBezTo>
                      <a:pt x="8339" y="14077"/>
                      <a:pt x="7519" y="15392"/>
                      <a:pt x="6511" y="15392"/>
                    </a:cubicBezTo>
                    <a:cubicBezTo>
                      <a:pt x="5503" y="15392"/>
                      <a:pt x="4683" y="14077"/>
                      <a:pt x="4683" y="12461"/>
                    </a:cubicBezTo>
                    <a:cubicBezTo>
                      <a:pt x="4683" y="10880"/>
                      <a:pt x="5468" y="9591"/>
                      <a:pt x="6446" y="9535"/>
                    </a:cubicBezTo>
                    <a:cubicBezTo>
                      <a:pt x="5757" y="8071"/>
                      <a:pt x="5343" y="6255"/>
                      <a:pt x="5343" y="4284"/>
                    </a:cubicBezTo>
                    <a:cubicBezTo>
                      <a:pt x="5343" y="1918"/>
                      <a:pt x="4147" y="0"/>
                      <a:pt x="2671" y="0"/>
                    </a:cubicBezTo>
                    <a:cubicBezTo>
                      <a:pt x="1843" y="0"/>
                      <a:pt x="1103" y="605"/>
                      <a:pt x="613" y="1554"/>
                    </a:cubicBezTo>
                    <a:cubicBezTo>
                      <a:pt x="865" y="1453"/>
                      <a:pt x="1127" y="1393"/>
                      <a:pt x="1399" y="1393"/>
                    </a:cubicBezTo>
                    <a:cubicBezTo>
                      <a:pt x="3190" y="1393"/>
                      <a:pt x="4646" y="3730"/>
                      <a:pt x="4646" y="6600"/>
                    </a:cubicBezTo>
                    <a:cubicBezTo>
                      <a:pt x="4646" y="9472"/>
                      <a:pt x="3190" y="11808"/>
                      <a:pt x="1399" y="11808"/>
                    </a:cubicBezTo>
                    <a:cubicBezTo>
                      <a:pt x="1284" y="11808"/>
                      <a:pt x="1171" y="11799"/>
                      <a:pt x="1060" y="11780"/>
                    </a:cubicBezTo>
                    <a:cubicBezTo>
                      <a:pt x="1581" y="13519"/>
                      <a:pt x="2287" y="15123"/>
                      <a:pt x="3163" y="16528"/>
                    </a:cubicBezTo>
                    <a:cubicBezTo>
                      <a:pt x="4357" y="18443"/>
                      <a:pt x="5783" y="19849"/>
                      <a:pt x="7337" y="20690"/>
                    </a:cubicBezTo>
                    <a:cubicBezTo>
                      <a:pt x="7583" y="17880"/>
                      <a:pt x="9088" y="15708"/>
                      <a:pt x="10908" y="15708"/>
                    </a:cubicBezTo>
                    <a:cubicBezTo>
                      <a:pt x="12703" y="15708"/>
                      <a:pt x="14192" y="17823"/>
                      <a:pt x="14467" y="20580"/>
                    </a:cubicBezTo>
                    <a:cubicBezTo>
                      <a:pt x="15943" y="19728"/>
                      <a:pt x="17295" y="18359"/>
                      <a:pt x="18437" y="16528"/>
                    </a:cubicBezTo>
                    <a:cubicBezTo>
                      <a:pt x="19312" y="15125"/>
                      <a:pt x="20017" y="13522"/>
                      <a:pt x="20539" y="11785"/>
                    </a:cubicBezTo>
                    <a:cubicBezTo>
                      <a:pt x="20444" y="11799"/>
                      <a:pt x="20348" y="11808"/>
                      <a:pt x="20250" y="11808"/>
                    </a:cubicBezTo>
                    <a:cubicBezTo>
                      <a:pt x="18459" y="11808"/>
                      <a:pt x="17003" y="9472"/>
                      <a:pt x="17003" y="6600"/>
                    </a:cubicBezTo>
                    <a:close/>
                    <a:moveTo>
                      <a:pt x="21563" y="3598"/>
                    </a:moveTo>
                    <a:cubicBezTo>
                      <a:pt x="21191" y="3178"/>
                      <a:pt x="20738" y="2930"/>
                      <a:pt x="20250" y="2930"/>
                    </a:cubicBezTo>
                    <a:cubicBezTo>
                      <a:pt x="18988" y="2930"/>
                      <a:pt x="17961" y="4577"/>
                      <a:pt x="17961" y="6600"/>
                    </a:cubicBezTo>
                    <a:cubicBezTo>
                      <a:pt x="17961" y="8625"/>
                      <a:pt x="18988" y="10271"/>
                      <a:pt x="20250" y="10271"/>
                    </a:cubicBezTo>
                    <a:cubicBezTo>
                      <a:pt x="20507" y="10271"/>
                      <a:pt x="20753" y="10200"/>
                      <a:pt x="20983" y="10075"/>
                    </a:cubicBezTo>
                    <a:cubicBezTo>
                      <a:pt x="21388" y="8239"/>
                      <a:pt x="21600" y="6288"/>
                      <a:pt x="21600" y="4284"/>
                    </a:cubicBezTo>
                    <a:cubicBezTo>
                      <a:pt x="21600" y="4049"/>
                      <a:pt x="21585" y="3822"/>
                      <a:pt x="21563" y="3598"/>
                    </a:cubicBezTo>
                    <a:close/>
                    <a:moveTo>
                      <a:pt x="3688" y="6600"/>
                    </a:moveTo>
                    <a:cubicBezTo>
                      <a:pt x="3688" y="4577"/>
                      <a:pt x="2661" y="2930"/>
                      <a:pt x="1399" y="2930"/>
                    </a:cubicBezTo>
                    <a:cubicBezTo>
                      <a:pt x="886" y="2930"/>
                      <a:pt x="413" y="3205"/>
                      <a:pt x="31" y="3664"/>
                    </a:cubicBezTo>
                    <a:cubicBezTo>
                      <a:pt x="13" y="3867"/>
                      <a:pt x="0" y="4073"/>
                      <a:pt x="0" y="4284"/>
                    </a:cubicBezTo>
                    <a:cubicBezTo>
                      <a:pt x="0" y="6276"/>
                      <a:pt x="210" y="8216"/>
                      <a:pt x="610" y="10042"/>
                    </a:cubicBezTo>
                    <a:cubicBezTo>
                      <a:pt x="856" y="10188"/>
                      <a:pt x="1121" y="10271"/>
                      <a:pt x="1399" y="10271"/>
                    </a:cubicBezTo>
                    <a:cubicBezTo>
                      <a:pt x="2661" y="10271"/>
                      <a:pt x="3688" y="8625"/>
                      <a:pt x="3688" y="6600"/>
                    </a:cubicBezTo>
                    <a:close/>
                    <a:moveTo>
                      <a:pt x="5642" y="12461"/>
                    </a:moveTo>
                    <a:cubicBezTo>
                      <a:pt x="5642" y="13229"/>
                      <a:pt x="6032" y="13855"/>
                      <a:pt x="6511" y="13855"/>
                    </a:cubicBezTo>
                    <a:cubicBezTo>
                      <a:pt x="6991" y="13855"/>
                      <a:pt x="7380" y="13229"/>
                      <a:pt x="7380" y="12461"/>
                    </a:cubicBezTo>
                    <a:cubicBezTo>
                      <a:pt x="7380" y="11693"/>
                      <a:pt x="6991" y="11067"/>
                      <a:pt x="6511" y="11067"/>
                    </a:cubicBezTo>
                    <a:cubicBezTo>
                      <a:pt x="6032" y="11067"/>
                      <a:pt x="5642" y="11693"/>
                      <a:pt x="5642" y="12461"/>
                    </a:cubicBezTo>
                    <a:close/>
                    <a:moveTo>
                      <a:pt x="15138" y="13855"/>
                    </a:moveTo>
                    <a:cubicBezTo>
                      <a:pt x="15617" y="13855"/>
                      <a:pt x="16007" y="13229"/>
                      <a:pt x="16007" y="12461"/>
                    </a:cubicBezTo>
                    <a:cubicBezTo>
                      <a:pt x="16007" y="11693"/>
                      <a:pt x="15617" y="11067"/>
                      <a:pt x="15138" y="11067"/>
                    </a:cubicBezTo>
                    <a:cubicBezTo>
                      <a:pt x="14659" y="11067"/>
                      <a:pt x="14269" y="11693"/>
                      <a:pt x="14269" y="12461"/>
                    </a:cubicBezTo>
                    <a:cubicBezTo>
                      <a:pt x="14269" y="13229"/>
                      <a:pt x="14659" y="13855"/>
                      <a:pt x="15138" y="13855"/>
                    </a:cubicBezTo>
                    <a:close/>
                    <a:moveTo>
                      <a:pt x="10908" y="17245"/>
                    </a:moveTo>
                    <a:cubicBezTo>
                      <a:pt x="9525" y="17245"/>
                      <a:pt x="8387" y="18952"/>
                      <a:pt x="8268" y="21121"/>
                    </a:cubicBezTo>
                    <a:cubicBezTo>
                      <a:pt x="9088" y="21435"/>
                      <a:pt x="9936" y="21600"/>
                      <a:pt x="10800" y="21600"/>
                    </a:cubicBezTo>
                    <a:cubicBezTo>
                      <a:pt x="11738" y="21600"/>
                      <a:pt x="12658" y="21406"/>
                      <a:pt x="13542" y="21036"/>
                    </a:cubicBezTo>
                    <a:cubicBezTo>
                      <a:pt x="13399" y="18908"/>
                      <a:pt x="12273" y="17245"/>
                      <a:pt x="10908" y="172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  <p:grpSp>
          <p:nvGrpSpPr>
            <p:cNvPr id="168" name="Group 168"/>
            <p:cNvGrpSpPr/>
            <p:nvPr/>
          </p:nvGrpSpPr>
          <p:grpSpPr>
            <a:xfrm>
              <a:off x="451491" y="-1"/>
              <a:ext cx="1288331" cy="397313"/>
              <a:chOff x="0" y="0"/>
              <a:chExt cx="1288330" cy="397311"/>
            </a:xfrm>
          </p:grpSpPr>
          <p:sp>
            <p:nvSpPr>
              <p:cNvPr id="165" name="Shape 165"/>
              <p:cNvSpPr/>
              <p:nvPr/>
            </p:nvSpPr>
            <p:spPr>
              <a:xfrm>
                <a:off x="0" y="0"/>
                <a:ext cx="1288331" cy="2678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09" y="0"/>
                    </a:moveTo>
                    <a:cubicBezTo>
                      <a:pt x="11534" y="0"/>
                      <a:pt x="11413" y="501"/>
                      <a:pt x="11413" y="1340"/>
                    </a:cubicBezTo>
                    <a:cubicBezTo>
                      <a:pt x="11413" y="2179"/>
                      <a:pt x="11534" y="2681"/>
                      <a:pt x="11709" y="2681"/>
                    </a:cubicBezTo>
                    <a:lnTo>
                      <a:pt x="12014" y="2681"/>
                    </a:lnTo>
                    <a:lnTo>
                      <a:pt x="12014" y="18319"/>
                    </a:lnTo>
                    <a:lnTo>
                      <a:pt x="11709" y="18319"/>
                    </a:lnTo>
                    <a:cubicBezTo>
                      <a:pt x="11534" y="18319"/>
                      <a:pt x="11413" y="18820"/>
                      <a:pt x="11413" y="19659"/>
                    </a:cubicBezTo>
                    <a:cubicBezTo>
                      <a:pt x="11413" y="20498"/>
                      <a:pt x="11534" y="21000"/>
                      <a:pt x="11709" y="21000"/>
                    </a:cubicBezTo>
                    <a:lnTo>
                      <a:pt x="12960" y="21000"/>
                    </a:lnTo>
                    <a:cubicBezTo>
                      <a:pt x="13134" y="21000"/>
                      <a:pt x="13256" y="20498"/>
                      <a:pt x="13256" y="19659"/>
                    </a:cubicBezTo>
                    <a:cubicBezTo>
                      <a:pt x="13256" y="18820"/>
                      <a:pt x="13134" y="18319"/>
                      <a:pt x="12960" y="18319"/>
                    </a:cubicBezTo>
                    <a:lnTo>
                      <a:pt x="12571" y="18319"/>
                    </a:lnTo>
                    <a:lnTo>
                      <a:pt x="12571" y="2681"/>
                    </a:lnTo>
                    <a:lnTo>
                      <a:pt x="13613" y="2681"/>
                    </a:lnTo>
                    <a:cubicBezTo>
                      <a:pt x="13871" y="2681"/>
                      <a:pt x="14055" y="3073"/>
                      <a:pt x="14179" y="3686"/>
                    </a:cubicBezTo>
                    <a:cubicBezTo>
                      <a:pt x="14303" y="4297"/>
                      <a:pt x="14368" y="5355"/>
                      <a:pt x="14368" y="6730"/>
                    </a:cubicBezTo>
                    <a:cubicBezTo>
                      <a:pt x="14368" y="8105"/>
                      <a:pt x="14303" y="9163"/>
                      <a:pt x="14179" y="9774"/>
                    </a:cubicBezTo>
                    <a:cubicBezTo>
                      <a:pt x="14055" y="10387"/>
                      <a:pt x="13871" y="10723"/>
                      <a:pt x="13613" y="10723"/>
                    </a:cubicBezTo>
                    <a:lnTo>
                      <a:pt x="13123" y="10723"/>
                    </a:lnTo>
                    <a:cubicBezTo>
                      <a:pt x="12948" y="10723"/>
                      <a:pt x="12826" y="11225"/>
                      <a:pt x="12826" y="12064"/>
                    </a:cubicBezTo>
                    <a:cubicBezTo>
                      <a:pt x="12826" y="12903"/>
                      <a:pt x="12948" y="13404"/>
                      <a:pt x="13123" y="13404"/>
                    </a:cubicBezTo>
                    <a:lnTo>
                      <a:pt x="13613" y="13404"/>
                    </a:lnTo>
                    <a:cubicBezTo>
                      <a:pt x="14043" y="13404"/>
                      <a:pt x="14378" y="12863"/>
                      <a:pt x="14612" y="11673"/>
                    </a:cubicBezTo>
                    <a:cubicBezTo>
                      <a:pt x="14842" y="10498"/>
                      <a:pt x="14960" y="8860"/>
                      <a:pt x="14960" y="6744"/>
                    </a:cubicBezTo>
                    <a:cubicBezTo>
                      <a:pt x="14960" y="4628"/>
                      <a:pt x="14842" y="2962"/>
                      <a:pt x="14612" y="1787"/>
                    </a:cubicBezTo>
                    <a:cubicBezTo>
                      <a:pt x="14378" y="597"/>
                      <a:pt x="14043" y="0"/>
                      <a:pt x="13613" y="0"/>
                    </a:cubicBezTo>
                    <a:lnTo>
                      <a:pt x="11709" y="0"/>
                    </a:lnTo>
                    <a:close/>
                    <a:moveTo>
                      <a:pt x="84" y="2052"/>
                    </a:moveTo>
                    <a:cubicBezTo>
                      <a:pt x="27" y="2052"/>
                      <a:pt x="0" y="2199"/>
                      <a:pt x="0" y="2471"/>
                    </a:cubicBezTo>
                    <a:cubicBezTo>
                      <a:pt x="0" y="2746"/>
                      <a:pt x="27" y="2876"/>
                      <a:pt x="84" y="2876"/>
                    </a:cubicBezTo>
                    <a:lnTo>
                      <a:pt x="482" y="2876"/>
                    </a:lnTo>
                    <a:cubicBezTo>
                      <a:pt x="539" y="2876"/>
                      <a:pt x="569" y="3009"/>
                      <a:pt x="569" y="3281"/>
                    </a:cubicBezTo>
                    <a:lnTo>
                      <a:pt x="569" y="19952"/>
                    </a:lnTo>
                    <a:cubicBezTo>
                      <a:pt x="569" y="20226"/>
                      <a:pt x="539" y="20357"/>
                      <a:pt x="482" y="20357"/>
                    </a:cubicBezTo>
                    <a:lnTo>
                      <a:pt x="84" y="20357"/>
                    </a:lnTo>
                    <a:cubicBezTo>
                      <a:pt x="27" y="20357"/>
                      <a:pt x="0" y="20490"/>
                      <a:pt x="0" y="20762"/>
                    </a:cubicBezTo>
                    <a:cubicBezTo>
                      <a:pt x="0" y="21036"/>
                      <a:pt x="27" y="21181"/>
                      <a:pt x="84" y="21181"/>
                    </a:cubicBezTo>
                    <a:lnTo>
                      <a:pt x="1335" y="21181"/>
                    </a:lnTo>
                    <a:cubicBezTo>
                      <a:pt x="1393" y="21181"/>
                      <a:pt x="1420" y="21036"/>
                      <a:pt x="1420" y="20762"/>
                    </a:cubicBezTo>
                    <a:cubicBezTo>
                      <a:pt x="1420" y="20490"/>
                      <a:pt x="1393" y="20357"/>
                      <a:pt x="1335" y="20357"/>
                    </a:cubicBezTo>
                    <a:lnTo>
                      <a:pt x="825" y="20357"/>
                    </a:lnTo>
                    <a:cubicBezTo>
                      <a:pt x="768" y="20357"/>
                      <a:pt x="737" y="20226"/>
                      <a:pt x="737" y="19952"/>
                    </a:cubicBezTo>
                    <a:lnTo>
                      <a:pt x="737" y="3965"/>
                    </a:lnTo>
                    <a:cubicBezTo>
                      <a:pt x="737" y="3820"/>
                      <a:pt x="744" y="3750"/>
                      <a:pt x="755" y="3742"/>
                    </a:cubicBezTo>
                    <a:cubicBezTo>
                      <a:pt x="766" y="3733"/>
                      <a:pt x="776" y="3753"/>
                      <a:pt x="784" y="3826"/>
                    </a:cubicBezTo>
                    <a:lnTo>
                      <a:pt x="2375" y="20762"/>
                    </a:lnTo>
                    <a:cubicBezTo>
                      <a:pt x="2401" y="21036"/>
                      <a:pt x="2443" y="21181"/>
                      <a:pt x="2500" y="21181"/>
                    </a:cubicBezTo>
                    <a:cubicBezTo>
                      <a:pt x="2557" y="21181"/>
                      <a:pt x="2598" y="21036"/>
                      <a:pt x="2625" y="20762"/>
                    </a:cubicBezTo>
                    <a:lnTo>
                      <a:pt x="4215" y="3826"/>
                    </a:lnTo>
                    <a:cubicBezTo>
                      <a:pt x="4223" y="3753"/>
                      <a:pt x="4233" y="3733"/>
                      <a:pt x="4245" y="3742"/>
                    </a:cubicBezTo>
                    <a:cubicBezTo>
                      <a:pt x="4256" y="3750"/>
                      <a:pt x="4259" y="3820"/>
                      <a:pt x="4259" y="3965"/>
                    </a:cubicBezTo>
                    <a:lnTo>
                      <a:pt x="4259" y="19952"/>
                    </a:lnTo>
                    <a:cubicBezTo>
                      <a:pt x="4259" y="20226"/>
                      <a:pt x="4231" y="20357"/>
                      <a:pt x="4175" y="20357"/>
                    </a:cubicBezTo>
                    <a:lnTo>
                      <a:pt x="3664" y="20357"/>
                    </a:lnTo>
                    <a:cubicBezTo>
                      <a:pt x="3607" y="20357"/>
                      <a:pt x="3580" y="20490"/>
                      <a:pt x="3580" y="20762"/>
                    </a:cubicBezTo>
                    <a:cubicBezTo>
                      <a:pt x="3580" y="21036"/>
                      <a:pt x="3607" y="21181"/>
                      <a:pt x="3664" y="21181"/>
                    </a:cubicBezTo>
                    <a:lnTo>
                      <a:pt x="4912" y="21181"/>
                    </a:lnTo>
                    <a:cubicBezTo>
                      <a:pt x="4969" y="21181"/>
                      <a:pt x="4999" y="21036"/>
                      <a:pt x="4999" y="20762"/>
                    </a:cubicBezTo>
                    <a:cubicBezTo>
                      <a:pt x="4999" y="20490"/>
                      <a:pt x="4969" y="20357"/>
                      <a:pt x="4912" y="20357"/>
                    </a:cubicBezTo>
                    <a:lnTo>
                      <a:pt x="4517" y="20357"/>
                    </a:lnTo>
                    <a:cubicBezTo>
                      <a:pt x="4460" y="20357"/>
                      <a:pt x="4430" y="20226"/>
                      <a:pt x="4430" y="19952"/>
                    </a:cubicBezTo>
                    <a:lnTo>
                      <a:pt x="4430" y="3281"/>
                    </a:lnTo>
                    <a:cubicBezTo>
                      <a:pt x="4430" y="3009"/>
                      <a:pt x="4460" y="2876"/>
                      <a:pt x="4517" y="2876"/>
                    </a:cubicBezTo>
                    <a:lnTo>
                      <a:pt x="4912" y="2876"/>
                    </a:lnTo>
                    <a:cubicBezTo>
                      <a:pt x="4969" y="2876"/>
                      <a:pt x="4999" y="2746"/>
                      <a:pt x="4999" y="2471"/>
                    </a:cubicBezTo>
                    <a:cubicBezTo>
                      <a:pt x="4999" y="2199"/>
                      <a:pt x="4969" y="2052"/>
                      <a:pt x="4912" y="2052"/>
                    </a:cubicBezTo>
                    <a:lnTo>
                      <a:pt x="4288" y="2052"/>
                    </a:lnTo>
                    <a:cubicBezTo>
                      <a:pt x="4246" y="2052"/>
                      <a:pt x="4216" y="2090"/>
                      <a:pt x="4195" y="2164"/>
                    </a:cubicBezTo>
                    <a:cubicBezTo>
                      <a:pt x="4174" y="2235"/>
                      <a:pt x="4157" y="2344"/>
                      <a:pt x="4146" y="2471"/>
                    </a:cubicBezTo>
                    <a:lnTo>
                      <a:pt x="2555" y="19408"/>
                    </a:lnTo>
                    <a:cubicBezTo>
                      <a:pt x="2517" y="19790"/>
                      <a:pt x="2479" y="19790"/>
                      <a:pt x="2442" y="19408"/>
                    </a:cubicBezTo>
                    <a:lnTo>
                      <a:pt x="851" y="2471"/>
                    </a:lnTo>
                    <a:cubicBezTo>
                      <a:pt x="839" y="2344"/>
                      <a:pt x="825" y="2235"/>
                      <a:pt x="804" y="2164"/>
                    </a:cubicBezTo>
                    <a:cubicBezTo>
                      <a:pt x="783" y="2090"/>
                      <a:pt x="753" y="2052"/>
                      <a:pt x="711" y="2052"/>
                    </a:cubicBezTo>
                    <a:lnTo>
                      <a:pt x="84" y="2052"/>
                    </a:lnTo>
                    <a:close/>
                    <a:moveTo>
                      <a:pt x="17277" y="5222"/>
                    </a:moveTo>
                    <a:cubicBezTo>
                      <a:pt x="17138" y="5222"/>
                      <a:pt x="17008" y="5330"/>
                      <a:pt x="16885" y="5557"/>
                    </a:cubicBezTo>
                    <a:cubicBezTo>
                      <a:pt x="16772" y="5765"/>
                      <a:pt x="16666" y="6030"/>
                      <a:pt x="16575" y="6325"/>
                    </a:cubicBezTo>
                    <a:cubicBezTo>
                      <a:pt x="16535" y="6450"/>
                      <a:pt x="16500" y="6511"/>
                      <a:pt x="16464" y="6646"/>
                    </a:cubicBezTo>
                    <a:cubicBezTo>
                      <a:pt x="16446" y="5920"/>
                      <a:pt x="16331" y="5362"/>
                      <a:pt x="16171" y="5362"/>
                    </a:cubicBezTo>
                    <a:lnTo>
                      <a:pt x="15602" y="5362"/>
                    </a:lnTo>
                    <a:cubicBezTo>
                      <a:pt x="15427" y="5362"/>
                      <a:pt x="15306" y="6087"/>
                      <a:pt x="15306" y="6925"/>
                    </a:cubicBezTo>
                    <a:cubicBezTo>
                      <a:pt x="15306" y="7764"/>
                      <a:pt x="15427" y="8489"/>
                      <a:pt x="15602" y="8489"/>
                    </a:cubicBezTo>
                    <a:lnTo>
                      <a:pt x="15915" y="8489"/>
                    </a:lnTo>
                    <a:lnTo>
                      <a:pt x="15915" y="18319"/>
                    </a:lnTo>
                    <a:lnTo>
                      <a:pt x="15602" y="18319"/>
                    </a:lnTo>
                    <a:cubicBezTo>
                      <a:pt x="15427" y="18319"/>
                      <a:pt x="15306" y="18820"/>
                      <a:pt x="15306" y="19659"/>
                    </a:cubicBezTo>
                    <a:cubicBezTo>
                      <a:pt x="15306" y="20498"/>
                      <a:pt x="15427" y="21000"/>
                      <a:pt x="15602" y="21000"/>
                    </a:cubicBezTo>
                    <a:lnTo>
                      <a:pt x="16795" y="21000"/>
                    </a:lnTo>
                    <a:cubicBezTo>
                      <a:pt x="16970" y="21000"/>
                      <a:pt x="17091" y="20498"/>
                      <a:pt x="17091" y="19659"/>
                    </a:cubicBezTo>
                    <a:cubicBezTo>
                      <a:pt x="17091" y="18820"/>
                      <a:pt x="16970" y="18319"/>
                      <a:pt x="16795" y="18319"/>
                    </a:cubicBezTo>
                    <a:lnTo>
                      <a:pt x="16473" y="18319"/>
                    </a:lnTo>
                    <a:lnTo>
                      <a:pt x="16473" y="11030"/>
                    </a:lnTo>
                    <a:cubicBezTo>
                      <a:pt x="16566" y="10507"/>
                      <a:pt x="16612" y="10028"/>
                      <a:pt x="16694" y="9592"/>
                    </a:cubicBezTo>
                    <a:cubicBezTo>
                      <a:pt x="16767" y="9192"/>
                      <a:pt x="16859" y="8819"/>
                      <a:pt x="16966" y="8489"/>
                    </a:cubicBezTo>
                    <a:cubicBezTo>
                      <a:pt x="17058" y="8210"/>
                      <a:pt x="17161" y="8070"/>
                      <a:pt x="17280" y="8070"/>
                    </a:cubicBezTo>
                    <a:cubicBezTo>
                      <a:pt x="17441" y="8070"/>
                      <a:pt x="17555" y="8252"/>
                      <a:pt x="17634" y="8615"/>
                    </a:cubicBezTo>
                    <a:cubicBezTo>
                      <a:pt x="17712" y="8970"/>
                      <a:pt x="17747" y="9386"/>
                      <a:pt x="17747" y="9927"/>
                    </a:cubicBezTo>
                    <a:cubicBezTo>
                      <a:pt x="17747" y="10766"/>
                      <a:pt x="17869" y="11352"/>
                      <a:pt x="18044" y="11352"/>
                    </a:cubicBezTo>
                    <a:cubicBezTo>
                      <a:pt x="18218" y="11352"/>
                      <a:pt x="18343" y="10766"/>
                      <a:pt x="18343" y="9927"/>
                    </a:cubicBezTo>
                    <a:cubicBezTo>
                      <a:pt x="18343" y="9289"/>
                      <a:pt x="18318" y="8677"/>
                      <a:pt x="18270" y="8112"/>
                    </a:cubicBezTo>
                    <a:cubicBezTo>
                      <a:pt x="18221" y="7535"/>
                      <a:pt x="18148" y="7015"/>
                      <a:pt x="18052" y="6576"/>
                    </a:cubicBezTo>
                    <a:cubicBezTo>
                      <a:pt x="17958" y="6147"/>
                      <a:pt x="17845" y="5808"/>
                      <a:pt x="17715" y="5571"/>
                    </a:cubicBezTo>
                    <a:cubicBezTo>
                      <a:pt x="17587" y="5335"/>
                      <a:pt x="17438" y="5222"/>
                      <a:pt x="17277" y="5222"/>
                    </a:cubicBezTo>
                    <a:close/>
                    <a:moveTo>
                      <a:pt x="19997" y="5362"/>
                    </a:moveTo>
                    <a:cubicBezTo>
                      <a:pt x="19767" y="5362"/>
                      <a:pt x="19548" y="5565"/>
                      <a:pt x="19350" y="5962"/>
                    </a:cubicBezTo>
                    <a:cubicBezTo>
                      <a:pt x="19151" y="6362"/>
                      <a:pt x="18980" y="6931"/>
                      <a:pt x="18839" y="7651"/>
                    </a:cubicBezTo>
                    <a:cubicBezTo>
                      <a:pt x="18699" y="8366"/>
                      <a:pt x="18589" y="9238"/>
                      <a:pt x="18511" y="10235"/>
                    </a:cubicBezTo>
                    <a:cubicBezTo>
                      <a:pt x="18434" y="11218"/>
                      <a:pt x="18395" y="12313"/>
                      <a:pt x="18395" y="13488"/>
                    </a:cubicBezTo>
                    <a:cubicBezTo>
                      <a:pt x="18395" y="14662"/>
                      <a:pt x="18434" y="15744"/>
                      <a:pt x="18511" y="16727"/>
                    </a:cubicBezTo>
                    <a:cubicBezTo>
                      <a:pt x="18589" y="17724"/>
                      <a:pt x="18699" y="18597"/>
                      <a:pt x="18839" y="19310"/>
                    </a:cubicBezTo>
                    <a:cubicBezTo>
                      <a:pt x="18980" y="20031"/>
                      <a:pt x="19150" y="20599"/>
                      <a:pt x="19350" y="21000"/>
                    </a:cubicBezTo>
                    <a:cubicBezTo>
                      <a:pt x="19547" y="21396"/>
                      <a:pt x="19765" y="21600"/>
                      <a:pt x="19997" y="21600"/>
                    </a:cubicBezTo>
                    <a:cubicBezTo>
                      <a:pt x="20229" y="21600"/>
                      <a:pt x="20448" y="21396"/>
                      <a:pt x="20645" y="21000"/>
                    </a:cubicBezTo>
                    <a:cubicBezTo>
                      <a:pt x="20845" y="20599"/>
                      <a:pt x="21016" y="20029"/>
                      <a:pt x="21156" y="19310"/>
                    </a:cubicBezTo>
                    <a:cubicBezTo>
                      <a:pt x="21296" y="18595"/>
                      <a:pt x="21406" y="17723"/>
                      <a:pt x="21484" y="16727"/>
                    </a:cubicBezTo>
                    <a:cubicBezTo>
                      <a:pt x="21561" y="15742"/>
                      <a:pt x="21600" y="14661"/>
                      <a:pt x="21600" y="13488"/>
                    </a:cubicBezTo>
                    <a:cubicBezTo>
                      <a:pt x="21600" y="12314"/>
                      <a:pt x="21561" y="11220"/>
                      <a:pt x="21484" y="10235"/>
                    </a:cubicBezTo>
                    <a:cubicBezTo>
                      <a:pt x="21406" y="9238"/>
                      <a:pt x="21296" y="8367"/>
                      <a:pt x="21156" y="7651"/>
                    </a:cubicBezTo>
                    <a:cubicBezTo>
                      <a:pt x="21015" y="6931"/>
                      <a:pt x="20844" y="6363"/>
                      <a:pt x="20645" y="5962"/>
                    </a:cubicBezTo>
                    <a:cubicBezTo>
                      <a:pt x="20447" y="5565"/>
                      <a:pt x="20228" y="5362"/>
                      <a:pt x="19997" y="5362"/>
                    </a:cubicBezTo>
                    <a:close/>
                    <a:moveTo>
                      <a:pt x="6312" y="7247"/>
                    </a:moveTo>
                    <a:cubicBezTo>
                      <a:pt x="6187" y="7247"/>
                      <a:pt x="6067" y="7329"/>
                      <a:pt x="5957" y="7484"/>
                    </a:cubicBezTo>
                    <a:cubicBezTo>
                      <a:pt x="5847" y="7638"/>
                      <a:pt x="5751" y="7829"/>
                      <a:pt x="5664" y="8056"/>
                    </a:cubicBezTo>
                    <a:cubicBezTo>
                      <a:pt x="5577" y="8285"/>
                      <a:pt x="5498" y="8541"/>
                      <a:pt x="5432" y="8824"/>
                    </a:cubicBezTo>
                    <a:cubicBezTo>
                      <a:pt x="5365" y="9106"/>
                      <a:pt x="5314" y="9365"/>
                      <a:pt x="5272" y="9620"/>
                    </a:cubicBezTo>
                    <a:cubicBezTo>
                      <a:pt x="5238" y="9838"/>
                      <a:pt x="5244" y="10029"/>
                      <a:pt x="5290" y="10193"/>
                    </a:cubicBezTo>
                    <a:cubicBezTo>
                      <a:pt x="5335" y="10356"/>
                      <a:pt x="5375" y="10327"/>
                      <a:pt x="5409" y="10109"/>
                    </a:cubicBezTo>
                    <a:cubicBezTo>
                      <a:pt x="5443" y="9891"/>
                      <a:pt x="5487" y="9663"/>
                      <a:pt x="5542" y="9425"/>
                    </a:cubicBezTo>
                    <a:cubicBezTo>
                      <a:pt x="5597" y="9190"/>
                      <a:pt x="5660" y="8983"/>
                      <a:pt x="5734" y="8782"/>
                    </a:cubicBezTo>
                    <a:cubicBezTo>
                      <a:pt x="5808" y="8583"/>
                      <a:pt x="5892" y="8404"/>
                      <a:pt x="5986" y="8266"/>
                    </a:cubicBezTo>
                    <a:cubicBezTo>
                      <a:pt x="6081" y="8129"/>
                      <a:pt x="6190" y="8070"/>
                      <a:pt x="6312" y="8070"/>
                    </a:cubicBezTo>
                    <a:cubicBezTo>
                      <a:pt x="6448" y="8070"/>
                      <a:pt x="6570" y="8159"/>
                      <a:pt x="6680" y="8350"/>
                    </a:cubicBezTo>
                    <a:cubicBezTo>
                      <a:pt x="6790" y="8540"/>
                      <a:pt x="6883" y="8807"/>
                      <a:pt x="6959" y="9145"/>
                    </a:cubicBezTo>
                    <a:cubicBezTo>
                      <a:pt x="7035" y="9481"/>
                      <a:pt x="7091" y="9871"/>
                      <a:pt x="7133" y="10318"/>
                    </a:cubicBezTo>
                    <a:cubicBezTo>
                      <a:pt x="7175" y="10766"/>
                      <a:pt x="7197" y="11247"/>
                      <a:pt x="7197" y="11756"/>
                    </a:cubicBezTo>
                    <a:lnTo>
                      <a:pt x="7197" y="16950"/>
                    </a:lnTo>
                    <a:cubicBezTo>
                      <a:pt x="7118" y="17642"/>
                      <a:pt x="7021" y="18263"/>
                      <a:pt x="6907" y="18807"/>
                    </a:cubicBezTo>
                    <a:cubicBezTo>
                      <a:pt x="6808" y="19282"/>
                      <a:pt x="6690" y="19705"/>
                      <a:pt x="6550" y="20078"/>
                    </a:cubicBezTo>
                    <a:cubicBezTo>
                      <a:pt x="6410" y="20451"/>
                      <a:pt x="6248" y="20637"/>
                      <a:pt x="6062" y="20637"/>
                    </a:cubicBezTo>
                    <a:cubicBezTo>
                      <a:pt x="5778" y="20637"/>
                      <a:pt x="5565" y="20296"/>
                      <a:pt x="5423" y="19631"/>
                    </a:cubicBezTo>
                    <a:cubicBezTo>
                      <a:pt x="5281" y="18966"/>
                      <a:pt x="5208" y="18115"/>
                      <a:pt x="5208" y="17076"/>
                    </a:cubicBezTo>
                    <a:cubicBezTo>
                      <a:pt x="5208" y="16567"/>
                      <a:pt x="5227" y="16102"/>
                      <a:pt x="5264" y="15666"/>
                    </a:cubicBezTo>
                    <a:cubicBezTo>
                      <a:pt x="5299" y="15230"/>
                      <a:pt x="5355" y="14844"/>
                      <a:pt x="5435" y="14535"/>
                    </a:cubicBezTo>
                    <a:cubicBezTo>
                      <a:pt x="5514" y="14224"/>
                      <a:pt x="5615" y="13990"/>
                      <a:pt x="5737" y="13809"/>
                    </a:cubicBezTo>
                    <a:cubicBezTo>
                      <a:pt x="5858" y="13628"/>
                      <a:pt x="6005" y="13530"/>
                      <a:pt x="6175" y="13530"/>
                    </a:cubicBezTo>
                    <a:lnTo>
                      <a:pt x="6770" y="13530"/>
                    </a:lnTo>
                    <a:cubicBezTo>
                      <a:pt x="6827" y="13530"/>
                      <a:pt x="6857" y="13398"/>
                      <a:pt x="6857" y="13125"/>
                    </a:cubicBezTo>
                    <a:cubicBezTo>
                      <a:pt x="6857" y="12852"/>
                      <a:pt x="6827" y="12706"/>
                      <a:pt x="6770" y="12706"/>
                    </a:cubicBezTo>
                    <a:lnTo>
                      <a:pt x="6175" y="12706"/>
                    </a:lnTo>
                    <a:cubicBezTo>
                      <a:pt x="5990" y="12706"/>
                      <a:pt x="5825" y="12828"/>
                      <a:pt x="5685" y="13055"/>
                    </a:cubicBezTo>
                    <a:cubicBezTo>
                      <a:pt x="5544" y="13284"/>
                      <a:pt x="5427" y="13585"/>
                      <a:pt x="5330" y="13976"/>
                    </a:cubicBezTo>
                    <a:cubicBezTo>
                      <a:pt x="5234" y="14369"/>
                      <a:pt x="5162" y="14831"/>
                      <a:pt x="5113" y="15359"/>
                    </a:cubicBezTo>
                    <a:cubicBezTo>
                      <a:pt x="5063" y="15886"/>
                      <a:pt x="5037" y="16457"/>
                      <a:pt x="5037" y="17076"/>
                    </a:cubicBezTo>
                    <a:cubicBezTo>
                      <a:pt x="5037" y="17696"/>
                      <a:pt x="5059" y="18280"/>
                      <a:pt x="5101" y="18807"/>
                    </a:cubicBezTo>
                    <a:cubicBezTo>
                      <a:pt x="5143" y="19336"/>
                      <a:pt x="5204" y="19784"/>
                      <a:pt x="5290" y="20176"/>
                    </a:cubicBezTo>
                    <a:cubicBezTo>
                      <a:pt x="5375" y="20567"/>
                      <a:pt x="5483" y="20882"/>
                      <a:pt x="5612" y="21111"/>
                    </a:cubicBezTo>
                    <a:cubicBezTo>
                      <a:pt x="5741" y="21339"/>
                      <a:pt x="5892" y="21446"/>
                      <a:pt x="6062" y="21446"/>
                    </a:cubicBezTo>
                    <a:cubicBezTo>
                      <a:pt x="6198" y="21446"/>
                      <a:pt x="6322" y="21363"/>
                      <a:pt x="6434" y="21181"/>
                    </a:cubicBezTo>
                    <a:cubicBezTo>
                      <a:pt x="6545" y="21000"/>
                      <a:pt x="6646" y="20781"/>
                      <a:pt x="6735" y="20525"/>
                    </a:cubicBezTo>
                    <a:cubicBezTo>
                      <a:pt x="6824" y="20271"/>
                      <a:pt x="6899" y="19997"/>
                      <a:pt x="6962" y="19715"/>
                    </a:cubicBezTo>
                    <a:cubicBezTo>
                      <a:pt x="7024" y="19434"/>
                      <a:pt x="7073" y="19181"/>
                      <a:pt x="7107" y="18961"/>
                    </a:cubicBezTo>
                    <a:cubicBezTo>
                      <a:pt x="7122" y="18871"/>
                      <a:pt x="7134" y="18831"/>
                      <a:pt x="7145" y="18821"/>
                    </a:cubicBezTo>
                    <a:cubicBezTo>
                      <a:pt x="7156" y="18812"/>
                      <a:pt x="7166" y="18826"/>
                      <a:pt x="7174" y="18863"/>
                    </a:cubicBezTo>
                    <a:cubicBezTo>
                      <a:pt x="7181" y="18900"/>
                      <a:pt x="7187" y="18944"/>
                      <a:pt x="7191" y="19017"/>
                    </a:cubicBezTo>
                    <a:cubicBezTo>
                      <a:pt x="7195" y="19089"/>
                      <a:pt x="7197" y="19166"/>
                      <a:pt x="7197" y="19240"/>
                    </a:cubicBezTo>
                    <a:lnTo>
                      <a:pt x="7197" y="20762"/>
                    </a:lnTo>
                    <a:cubicBezTo>
                      <a:pt x="7197" y="21036"/>
                      <a:pt x="7224" y="21181"/>
                      <a:pt x="7281" y="21181"/>
                    </a:cubicBezTo>
                    <a:lnTo>
                      <a:pt x="7850" y="21181"/>
                    </a:lnTo>
                    <a:cubicBezTo>
                      <a:pt x="7907" y="21181"/>
                      <a:pt x="7935" y="21036"/>
                      <a:pt x="7935" y="20762"/>
                    </a:cubicBezTo>
                    <a:cubicBezTo>
                      <a:pt x="7935" y="20490"/>
                      <a:pt x="7907" y="20357"/>
                      <a:pt x="7850" y="20357"/>
                    </a:cubicBezTo>
                    <a:lnTo>
                      <a:pt x="7453" y="20357"/>
                    </a:lnTo>
                    <a:cubicBezTo>
                      <a:pt x="7396" y="20357"/>
                      <a:pt x="7368" y="20226"/>
                      <a:pt x="7368" y="19952"/>
                    </a:cubicBezTo>
                    <a:lnTo>
                      <a:pt x="7368" y="11756"/>
                    </a:lnTo>
                    <a:cubicBezTo>
                      <a:pt x="7368" y="11136"/>
                      <a:pt x="7342" y="10558"/>
                      <a:pt x="7293" y="10011"/>
                    </a:cubicBezTo>
                    <a:cubicBezTo>
                      <a:pt x="7244" y="9465"/>
                      <a:pt x="7175" y="8983"/>
                      <a:pt x="7084" y="8573"/>
                    </a:cubicBezTo>
                    <a:cubicBezTo>
                      <a:pt x="6993" y="8163"/>
                      <a:pt x="6881" y="7833"/>
                      <a:pt x="6750" y="7596"/>
                    </a:cubicBezTo>
                    <a:cubicBezTo>
                      <a:pt x="6619" y="7359"/>
                      <a:pt x="6475" y="7247"/>
                      <a:pt x="6312" y="7247"/>
                    </a:cubicBezTo>
                    <a:close/>
                    <a:moveTo>
                      <a:pt x="20055" y="8042"/>
                    </a:moveTo>
                    <a:cubicBezTo>
                      <a:pt x="20212" y="8042"/>
                      <a:pt x="20353" y="8172"/>
                      <a:pt x="20476" y="8419"/>
                    </a:cubicBezTo>
                    <a:cubicBezTo>
                      <a:pt x="20599" y="8666"/>
                      <a:pt x="20701" y="8997"/>
                      <a:pt x="20787" y="9439"/>
                    </a:cubicBezTo>
                    <a:cubicBezTo>
                      <a:pt x="20873" y="9884"/>
                      <a:pt x="20942" y="10433"/>
                      <a:pt x="20990" y="11072"/>
                    </a:cubicBezTo>
                    <a:cubicBezTo>
                      <a:pt x="21040" y="11734"/>
                      <a:pt x="21066" y="12484"/>
                      <a:pt x="21066" y="13306"/>
                    </a:cubicBezTo>
                    <a:cubicBezTo>
                      <a:pt x="21066" y="14146"/>
                      <a:pt x="21040" y="14909"/>
                      <a:pt x="20990" y="15568"/>
                    </a:cubicBezTo>
                    <a:cubicBezTo>
                      <a:pt x="20942" y="16209"/>
                      <a:pt x="20873" y="16758"/>
                      <a:pt x="20787" y="17202"/>
                    </a:cubicBezTo>
                    <a:cubicBezTo>
                      <a:pt x="20702" y="17638"/>
                      <a:pt x="20599" y="17989"/>
                      <a:pt x="20479" y="18221"/>
                    </a:cubicBezTo>
                    <a:cubicBezTo>
                      <a:pt x="20356" y="18462"/>
                      <a:pt x="20213" y="18584"/>
                      <a:pt x="20055" y="18584"/>
                    </a:cubicBezTo>
                    <a:cubicBezTo>
                      <a:pt x="19898" y="18584"/>
                      <a:pt x="19755" y="18462"/>
                      <a:pt x="19632" y="18221"/>
                    </a:cubicBezTo>
                    <a:cubicBezTo>
                      <a:pt x="19512" y="17989"/>
                      <a:pt x="19409" y="17650"/>
                      <a:pt x="19324" y="17216"/>
                    </a:cubicBezTo>
                    <a:cubicBezTo>
                      <a:pt x="19237" y="16765"/>
                      <a:pt x="19170" y="16221"/>
                      <a:pt x="19121" y="15568"/>
                    </a:cubicBezTo>
                    <a:cubicBezTo>
                      <a:pt x="19071" y="14913"/>
                      <a:pt x="19045" y="14151"/>
                      <a:pt x="19045" y="13306"/>
                    </a:cubicBezTo>
                    <a:cubicBezTo>
                      <a:pt x="19045" y="12479"/>
                      <a:pt x="19071" y="11729"/>
                      <a:pt x="19121" y="11072"/>
                    </a:cubicBezTo>
                    <a:cubicBezTo>
                      <a:pt x="19170" y="10429"/>
                      <a:pt x="19238" y="9881"/>
                      <a:pt x="19324" y="9439"/>
                    </a:cubicBezTo>
                    <a:cubicBezTo>
                      <a:pt x="19410" y="8995"/>
                      <a:pt x="19511" y="8667"/>
                      <a:pt x="19635" y="8419"/>
                    </a:cubicBezTo>
                    <a:cubicBezTo>
                      <a:pt x="19757" y="8172"/>
                      <a:pt x="19899" y="8042"/>
                      <a:pt x="20055" y="804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66" name="Shape 166"/>
              <p:cNvSpPr/>
              <p:nvPr/>
            </p:nvSpPr>
            <p:spPr>
              <a:xfrm>
                <a:off x="376801" y="88659"/>
                <a:ext cx="283710" cy="3086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0" extrusionOk="0">
                    <a:moveTo>
                      <a:pt x="21213" y="11458"/>
                    </a:moveTo>
                    <a:lnTo>
                      <a:pt x="19665" y="11458"/>
                    </a:lnTo>
                    <a:cubicBezTo>
                      <a:pt x="19526" y="11458"/>
                      <a:pt x="19407" y="11423"/>
                      <a:pt x="19303" y="11352"/>
                    </a:cubicBezTo>
                    <a:cubicBezTo>
                      <a:pt x="19200" y="11281"/>
                      <a:pt x="19106" y="11198"/>
                      <a:pt x="19020" y="11103"/>
                    </a:cubicBezTo>
                    <a:lnTo>
                      <a:pt x="15331" y="6393"/>
                    </a:lnTo>
                    <a:cubicBezTo>
                      <a:pt x="15227" y="6251"/>
                      <a:pt x="15227" y="6109"/>
                      <a:pt x="15331" y="5967"/>
                    </a:cubicBezTo>
                    <a:lnTo>
                      <a:pt x="18242" y="2078"/>
                    </a:lnTo>
                    <a:cubicBezTo>
                      <a:pt x="18311" y="1983"/>
                      <a:pt x="18401" y="1899"/>
                      <a:pt x="18513" y="1828"/>
                    </a:cubicBezTo>
                    <a:cubicBezTo>
                      <a:pt x="18530" y="1817"/>
                      <a:pt x="18584" y="1790"/>
                      <a:pt x="18658" y="1754"/>
                    </a:cubicBezTo>
                    <a:cubicBezTo>
                      <a:pt x="19600" y="1650"/>
                      <a:pt x="20445" y="1250"/>
                      <a:pt x="21072" y="657"/>
                    </a:cubicBezTo>
                    <a:cubicBezTo>
                      <a:pt x="21234" y="504"/>
                      <a:pt x="21230" y="258"/>
                      <a:pt x="21064" y="110"/>
                    </a:cubicBezTo>
                    <a:cubicBezTo>
                      <a:pt x="20896" y="-39"/>
                      <a:pt x="20630" y="-36"/>
                      <a:pt x="20467" y="118"/>
                    </a:cubicBezTo>
                    <a:cubicBezTo>
                      <a:pt x="19916" y="637"/>
                      <a:pt x="19162" y="966"/>
                      <a:pt x="18322" y="1002"/>
                    </a:cubicBezTo>
                    <a:lnTo>
                      <a:pt x="17812" y="990"/>
                    </a:lnTo>
                    <a:cubicBezTo>
                      <a:pt x="17055" y="913"/>
                      <a:pt x="16380" y="594"/>
                      <a:pt x="15873" y="117"/>
                    </a:cubicBezTo>
                    <a:cubicBezTo>
                      <a:pt x="15710" y="-37"/>
                      <a:pt x="15443" y="-40"/>
                      <a:pt x="15276" y="110"/>
                    </a:cubicBezTo>
                    <a:cubicBezTo>
                      <a:pt x="15109" y="259"/>
                      <a:pt x="15106" y="504"/>
                      <a:pt x="15269" y="657"/>
                    </a:cubicBezTo>
                    <a:lnTo>
                      <a:pt x="15268" y="657"/>
                    </a:lnTo>
                    <a:cubicBezTo>
                      <a:pt x="15838" y="1195"/>
                      <a:pt x="16587" y="1573"/>
                      <a:pt x="17425" y="1717"/>
                    </a:cubicBezTo>
                    <a:cubicBezTo>
                      <a:pt x="17428" y="1728"/>
                      <a:pt x="17435" y="1739"/>
                      <a:pt x="17437" y="1751"/>
                    </a:cubicBezTo>
                    <a:cubicBezTo>
                      <a:pt x="17459" y="1838"/>
                      <a:pt x="17430" y="1972"/>
                      <a:pt x="17345" y="2067"/>
                    </a:cubicBezTo>
                    <a:lnTo>
                      <a:pt x="14867" y="5352"/>
                    </a:lnTo>
                    <a:cubicBezTo>
                      <a:pt x="14746" y="5525"/>
                      <a:pt x="14626" y="5525"/>
                      <a:pt x="14506" y="5352"/>
                    </a:cubicBezTo>
                    <a:lnTo>
                      <a:pt x="11411" y="1400"/>
                    </a:lnTo>
                    <a:cubicBezTo>
                      <a:pt x="11324" y="1305"/>
                      <a:pt x="11310" y="1221"/>
                      <a:pt x="11372" y="1150"/>
                    </a:cubicBezTo>
                    <a:cubicBezTo>
                      <a:pt x="11431" y="1079"/>
                      <a:pt x="11530" y="1045"/>
                      <a:pt x="11668" y="1045"/>
                    </a:cubicBezTo>
                    <a:lnTo>
                      <a:pt x="13732" y="1045"/>
                    </a:lnTo>
                    <a:cubicBezTo>
                      <a:pt x="13989" y="1045"/>
                      <a:pt x="14119" y="926"/>
                      <a:pt x="14119" y="690"/>
                    </a:cubicBezTo>
                    <a:cubicBezTo>
                      <a:pt x="14119" y="453"/>
                      <a:pt x="13989" y="335"/>
                      <a:pt x="13732" y="335"/>
                    </a:cubicBezTo>
                    <a:lnTo>
                      <a:pt x="8315" y="335"/>
                    </a:lnTo>
                    <a:cubicBezTo>
                      <a:pt x="8056" y="335"/>
                      <a:pt x="7928" y="453"/>
                      <a:pt x="7928" y="690"/>
                    </a:cubicBezTo>
                    <a:cubicBezTo>
                      <a:pt x="7928" y="926"/>
                      <a:pt x="8056" y="1045"/>
                      <a:pt x="8315" y="1045"/>
                    </a:cubicBezTo>
                    <a:lnTo>
                      <a:pt x="9863" y="1045"/>
                    </a:lnTo>
                    <a:cubicBezTo>
                      <a:pt x="10000" y="1045"/>
                      <a:pt x="10124" y="1079"/>
                      <a:pt x="10237" y="1150"/>
                    </a:cubicBezTo>
                    <a:cubicBezTo>
                      <a:pt x="10348" y="1221"/>
                      <a:pt x="10438" y="1305"/>
                      <a:pt x="10508" y="1400"/>
                    </a:cubicBezTo>
                    <a:lnTo>
                      <a:pt x="14066" y="5967"/>
                    </a:lnTo>
                    <a:cubicBezTo>
                      <a:pt x="14170" y="6109"/>
                      <a:pt x="14170" y="6251"/>
                      <a:pt x="14066" y="6393"/>
                    </a:cubicBezTo>
                    <a:lnTo>
                      <a:pt x="2579" y="20495"/>
                    </a:lnTo>
                    <a:cubicBezTo>
                      <a:pt x="2492" y="20590"/>
                      <a:pt x="2399" y="20674"/>
                      <a:pt x="2295" y="20745"/>
                    </a:cubicBezTo>
                    <a:cubicBezTo>
                      <a:pt x="2192" y="20816"/>
                      <a:pt x="2072" y="20850"/>
                      <a:pt x="1935" y="20850"/>
                    </a:cubicBezTo>
                    <a:lnTo>
                      <a:pt x="387" y="20850"/>
                    </a:lnTo>
                    <a:cubicBezTo>
                      <a:pt x="128" y="20850"/>
                      <a:pt x="0" y="20969"/>
                      <a:pt x="0" y="21205"/>
                    </a:cubicBezTo>
                    <a:cubicBezTo>
                      <a:pt x="0" y="21442"/>
                      <a:pt x="128" y="21560"/>
                      <a:pt x="387" y="21560"/>
                    </a:cubicBezTo>
                    <a:lnTo>
                      <a:pt x="5803" y="21560"/>
                    </a:lnTo>
                    <a:cubicBezTo>
                      <a:pt x="6061" y="21560"/>
                      <a:pt x="6190" y="21442"/>
                      <a:pt x="6190" y="21205"/>
                    </a:cubicBezTo>
                    <a:cubicBezTo>
                      <a:pt x="6190" y="20969"/>
                      <a:pt x="6061" y="20850"/>
                      <a:pt x="5803" y="20850"/>
                    </a:cubicBezTo>
                    <a:lnTo>
                      <a:pt x="3740" y="20850"/>
                    </a:lnTo>
                    <a:cubicBezTo>
                      <a:pt x="3602" y="20850"/>
                      <a:pt x="3504" y="20816"/>
                      <a:pt x="3442" y="20745"/>
                    </a:cubicBezTo>
                    <a:cubicBezTo>
                      <a:pt x="3382" y="20674"/>
                      <a:pt x="3395" y="20590"/>
                      <a:pt x="3481" y="20495"/>
                    </a:cubicBezTo>
                    <a:lnTo>
                      <a:pt x="14506" y="6985"/>
                    </a:lnTo>
                    <a:cubicBezTo>
                      <a:pt x="14626" y="6827"/>
                      <a:pt x="14746" y="6827"/>
                      <a:pt x="14867" y="6985"/>
                    </a:cubicBezTo>
                    <a:lnTo>
                      <a:pt x="18117" y="11103"/>
                    </a:lnTo>
                    <a:cubicBezTo>
                      <a:pt x="18204" y="11198"/>
                      <a:pt x="18216" y="11281"/>
                      <a:pt x="18156" y="11352"/>
                    </a:cubicBezTo>
                    <a:cubicBezTo>
                      <a:pt x="18095" y="11423"/>
                      <a:pt x="17996" y="11458"/>
                      <a:pt x="17859" y="11458"/>
                    </a:cubicBezTo>
                    <a:lnTo>
                      <a:pt x="15795" y="11458"/>
                    </a:lnTo>
                    <a:cubicBezTo>
                      <a:pt x="15537" y="11458"/>
                      <a:pt x="15409" y="11577"/>
                      <a:pt x="15409" y="11813"/>
                    </a:cubicBezTo>
                    <a:cubicBezTo>
                      <a:pt x="15409" y="12050"/>
                      <a:pt x="15537" y="12167"/>
                      <a:pt x="15795" y="12167"/>
                    </a:cubicBezTo>
                    <a:lnTo>
                      <a:pt x="21213" y="12167"/>
                    </a:lnTo>
                    <a:cubicBezTo>
                      <a:pt x="21470" y="12167"/>
                      <a:pt x="21600" y="12050"/>
                      <a:pt x="21600" y="11813"/>
                    </a:cubicBezTo>
                    <a:cubicBezTo>
                      <a:pt x="21600" y="11577"/>
                      <a:pt x="21470" y="11458"/>
                      <a:pt x="21213" y="1145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67" name="Shape 167"/>
              <p:cNvSpPr/>
              <p:nvPr/>
            </p:nvSpPr>
            <p:spPr>
              <a:xfrm>
                <a:off x="592908" y="72035"/>
                <a:ext cx="44769" cy="20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02" y="11979"/>
                    </a:moveTo>
                    <a:cubicBezTo>
                      <a:pt x="15493" y="11979"/>
                      <a:pt x="14427" y="10116"/>
                      <a:pt x="14427" y="7815"/>
                    </a:cubicBezTo>
                    <a:cubicBezTo>
                      <a:pt x="14427" y="5520"/>
                      <a:pt x="15493" y="3657"/>
                      <a:pt x="16802" y="3657"/>
                    </a:cubicBezTo>
                    <a:cubicBezTo>
                      <a:pt x="18118" y="3657"/>
                      <a:pt x="19185" y="5520"/>
                      <a:pt x="19185" y="7815"/>
                    </a:cubicBezTo>
                    <a:cubicBezTo>
                      <a:pt x="19185" y="10116"/>
                      <a:pt x="18118" y="11979"/>
                      <a:pt x="16802" y="11979"/>
                    </a:cubicBezTo>
                    <a:close/>
                    <a:moveTo>
                      <a:pt x="10799" y="0"/>
                    </a:moveTo>
                    <a:cubicBezTo>
                      <a:pt x="4837" y="0"/>
                      <a:pt x="0" y="4833"/>
                      <a:pt x="0" y="10803"/>
                    </a:cubicBezTo>
                    <a:cubicBezTo>
                      <a:pt x="0" y="16767"/>
                      <a:pt x="4837" y="21600"/>
                      <a:pt x="10799" y="21600"/>
                    </a:cubicBezTo>
                    <a:cubicBezTo>
                      <a:pt x="16761" y="21600"/>
                      <a:pt x="21600" y="16767"/>
                      <a:pt x="21600" y="10803"/>
                    </a:cubicBezTo>
                    <a:cubicBezTo>
                      <a:pt x="21600" y="4833"/>
                      <a:pt x="16761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2882543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er &amp; Footer (Light Version) cop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xfrm>
            <a:off x="992972" y="179682"/>
            <a:ext cx="10206057" cy="741978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212830"/>
                </a:solidFill>
              </a:rPr>
              <a:t>Title Text</a:t>
            </a:r>
          </a:p>
        </p:txBody>
      </p:sp>
      <p:sp>
        <p:nvSpPr>
          <p:cNvPr id="172" name="Shape 172"/>
          <p:cNvSpPr>
            <a:spLocks noGrp="1"/>
          </p:cNvSpPr>
          <p:nvPr>
            <p:ph type="body" idx="1"/>
          </p:nvPr>
        </p:nvSpPr>
        <p:spPr>
          <a:xfrm>
            <a:off x="992972" y="823064"/>
            <a:ext cx="8371205" cy="793751"/>
          </a:xfrm>
          <a:prstGeom prst="rect">
            <a:avLst/>
          </a:prstGeom>
        </p:spPr>
        <p:txBody>
          <a:bodyPr/>
          <a:lstStyle>
            <a:lvl1pPr algn="l"/>
            <a:lvl2pPr algn="l"/>
            <a:lvl3pPr algn="l"/>
            <a:lvl4pPr algn="l"/>
            <a:lvl5pPr algn="l"/>
          </a:lstStyle>
          <a:p>
            <a:pPr lvl="0">
              <a:defRPr sz="1800"/>
            </a:pPr>
            <a:r>
              <a:rPr sz="800"/>
              <a:t>Body Level One</a:t>
            </a:r>
          </a:p>
          <a:p>
            <a:pPr lvl="1">
              <a:defRPr sz="1800"/>
            </a:pPr>
            <a:r>
              <a:rPr sz="800"/>
              <a:t>Body Level Two</a:t>
            </a:r>
          </a:p>
          <a:p>
            <a:pPr lvl="2">
              <a:defRPr sz="1800"/>
            </a:pPr>
            <a:r>
              <a:rPr sz="800"/>
              <a:t>Body Level Three</a:t>
            </a:r>
          </a:p>
          <a:p>
            <a:pPr lvl="3">
              <a:defRPr sz="1800"/>
            </a:pPr>
            <a:r>
              <a:rPr sz="800"/>
              <a:t>Body Level Four</a:t>
            </a:r>
          </a:p>
          <a:p>
            <a:pPr lvl="4">
              <a:defRPr sz="1800"/>
            </a:pPr>
            <a:r>
              <a:rPr sz="800"/>
              <a:t>Body Level Five</a:t>
            </a:r>
          </a:p>
        </p:txBody>
      </p:sp>
      <p:grpSp>
        <p:nvGrpSpPr>
          <p:cNvPr id="175" name="Group 175">
            <a:hlinkClick r:id="" action="ppaction://hlinkshowjump?jump=previousslide"/>
          </p:cNvPr>
          <p:cNvGrpSpPr/>
          <p:nvPr/>
        </p:nvGrpSpPr>
        <p:grpSpPr>
          <a:xfrm>
            <a:off x="11318251" y="6575220"/>
            <a:ext cx="146460" cy="146460"/>
            <a:chOff x="0" y="0"/>
            <a:chExt cx="292918" cy="292918"/>
          </a:xfrm>
        </p:grpSpPr>
        <p:sp>
          <p:nvSpPr>
            <p:cNvPr id="173" name="Shape 173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174" name="Shape 174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grpSp>
        <p:nvGrpSpPr>
          <p:cNvPr id="178" name="Group 178">
            <a:hlinkClick r:id="" action="ppaction://hlinkshowjump?jump=nextslide"/>
          </p:cNvPr>
          <p:cNvGrpSpPr/>
          <p:nvPr/>
        </p:nvGrpSpPr>
        <p:grpSpPr>
          <a:xfrm flipH="1">
            <a:off x="11743701" y="6575220"/>
            <a:ext cx="146460" cy="146460"/>
            <a:chOff x="0" y="0"/>
            <a:chExt cx="292918" cy="292918"/>
          </a:xfrm>
        </p:grpSpPr>
        <p:sp>
          <p:nvSpPr>
            <p:cNvPr id="176" name="Shape 176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177" name="Shape 177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sp>
        <p:nvSpPr>
          <p:cNvPr id="179" name="Shape 179"/>
          <p:cNvSpPr>
            <a:spLocks noGrp="1"/>
          </p:cNvSpPr>
          <p:nvPr>
            <p:ph type="sldNum" sz="quarter" idx="2"/>
          </p:nvPr>
        </p:nvSpPr>
        <p:spPr>
          <a:xfrm>
            <a:off x="11518676" y="6578600"/>
            <a:ext cx="185906" cy="203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grpSp>
        <p:nvGrpSpPr>
          <p:cNvPr id="187" name="Group 187"/>
          <p:cNvGrpSpPr/>
          <p:nvPr/>
        </p:nvGrpSpPr>
        <p:grpSpPr>
          <a:xfrm>
            <a:off x="275009" y="6579295"/>
            <a:ext cx="869912" cy="198656"/>
            <a:chOff x="0" y="0"/>
            <a:chExt cx="1739821" cy="397311"/>
          </a:xfrm>
        </p:grpSpPr>
        <p:grpSp>
          <p:nvGrpSpPr>
            <p:cNvPr id="182" name="Group 182"/>
            <p:cNvGrpSpPr/>
            <p:nvPr/>
          </p:nvGrpSpPr>
          <p:grpSpPr>
            <a:xfrm>
              <a:off x="0" y="16976"/>
              <a:ext cx="378730" cy="275796"/>
              <a:chOff x="0" y="0"/>
              <a:chExt cx="378729" cy="275794"/>
            </a:xfrm>
          </p:grpSpPr>
          <p:sp>
            <p:nvSpPr>
              <p:cNvPr id="180" name="Shape 180"/>
              <p:cNvSpPr/>
              <p:nvPr/>
            </p:nvSpPr>
            <p:spPr>
              <a:xfrm>
                <a:off x="105200" y="0"/>
                <a:ext cx="273530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316"/>
                    </a:moveTo>
                    <a:cubicBezTo>
                      <a:pt x="21600" y="19682"/>
                      <a:pt x="20404" y="21600"/>
                      <a:pt x="18928" y="21600"/>
                    </a:cubicBezTo>
                    <a:cubicBezTo>
                      <a:pt x="17453" y="21600"/>
                      <a:pt x="16257" y="19682"/>
                      <a:pt x="16257" y="17316"/>
                    </a:cubicBezTo>
                    <a:cubicBezTo>
                      <a:pt x="16257" y="12492"/>
                      <a:pt x="13809" y="8567"/>
                      <a:pt x="10800" y="8567"/>
                    </a:cubicBezTo>
                    <a:cubicBezTo>
                      <a:pt x="7791" y="8567"/>
                      <a:pt x="5343" y="12492"/>
                      <a:pt x="5343" y="17316"/>
                    </a:cubicBezTo>
                    <a:cubicBezTo>
                      <a:pt x="5343" y="19682"/>
                      <a:pt x="4147" y="21600"/>
                      <a:pt x="2672" y="21600"/>
                    </a:cubicBezTo>
                    <a:cubicBezTo>
                      <a:pt x="1197" y="21600"/>
                      <a:pt x="0" y="19682"/>
                      <a:pt x="0" y="17316"/>
                    </a:cubicBezTo>
                    <a:cubicBezTo>
                      <a:pt x="0" y="12691"/>
                      <a:pt x="1123" y="8343"/>
                      <a:pt x="3163" y="5072"/>
                    </a:cubicBezTo>
                    <a:cubicBezTo>
                      <a:pt x="5204" y="1801"/>
                      <a:pt x="7915" y="0"/>
                      <a:pt x="10800" y="0"/>
                    </a:cubicBezTo>
                    <a:cubicBezTo>
                      <a:pt x="13685" y="0"/>
                      <a:pt x="16397" y="1801"/>
                      <a:pt x="18437" y="5072"/>
                    </a:cubicBezTo>
                    <a:cubicBezTo>
                      <a:pt x="20477" y="8343"/>
                      <a:pt x="21600" y="12691"/>
                      <a:pt x="21600" y="17316"/>
                    </a:cubicBezTo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0" y="105200"/>
                <a:ext cx="273528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03" y="6600"/>
                    </a:moveTo>
                    <a:cubicBezTo>
                      <a:pt x="17003" y="3730"/>
                      <a:pt x="18459" y="1393"/>
                      <a:pt x="20250" y="1393"/>
                    </a:cubicBezTo>
                    <a:cubicBezTo>
                      <a:pt x="20499" y="1393"/>
                      <a:pt x="20740" y="1442"/>
                      <a:pt x="20972" y="1527"/>
                    </a:cubicBezTo>
                    <a:cubicBezTo>
                      <a:pt x="20482" y="594"/>
                      <a:pt x="19749" y="0"/>
                      <a:pt x="18928" y="0"/>
                    </a:cubicBezTo>
                    <a:cubicBezTo>
                      <a:pt x="17453" y="0"/>
                      <a:pt x="16257" y="1918"/>
                      <a:pt x="16257" y="4284"/>
                    </a:cubicBezTo>
                    <a:cubicBezTo>
                      <a:pt x="16257" y="6254"/>
                      <a:pt x="15844" y="8067"/>
                      <a:pt x="15156" y="9532"/>
                    </a:cubicBezTo>
                    <a:cubicBezTo>
                      <a:pt x="16156" y="9547"/>
                      <a:pt x="16966" y="10855"/>
                      <a:pt x="16966" y="12461"/>
                    </a:cubicBezTo>
                    <a:cubicBezTo>
                      <a:pt x="16966" y="14077"/>
                      <a:pt x="16146" y="15392"/>
                      <a:pt x="15138" y="15392"/>
                    </a:cubicBezTo>
                    <a:cubicBezTo>
                      <a:pt x="14130" y="15392"/>
                      <a:pt x="13310" y="14077"/>
                      <a:pt x="13310" y="12461"/>
                    </a:cubicBezTo>
                    <a:cubicBezTo>
                      <a:pt x="13310" y="12313"/>
                      <a:pt x="13319" y="12169"/>
                      <a:pt x="13333" y="12027"/>
                    </a:cubicBezTo>
                    <a:cubicBezTo>
                      <a:pt x="12575" y="12667"/>
                      <a:pt x="11714" y="13033"/>
                      <a:pt x="10800" y="13033"/>
                    </a:cubicBezTo>
                    <a:cubicBezTo>
                      <a:pt x="9907" y="13033"/>
                      <a:pt x="9065" y="12681"/>
                      <a:pt x="8321" y="12068"/>
                    </a:cubicBezTo>
                    <a:cubicBezTo>
                      <a:pt x="8331" y="12197"/>
                      <a:pt x="8339" y="12327"/>
                      <a:pt x="8339" y="12461"/>
                    </a:cubicBezTo>
                    <a:cubicBezTo>
                      <a:pt x="8339" y="14077"/>
                      <a:pt x="7519" y="15392"/>
                      <a:pt x="6511" y="15392"/>
                    </a:cubicBezTo>
                    <a:cubicBezTo>
                      <a:pt x="5503" y="15392"/>
                      <a:pt x="4683" y="14077"/>
                      <a:pt x="4683" y="12461"/>
                    </a:cubicBezTo>
                    <a:cubicBezTo>
                      <a:pt x="4683" y="10880"/>
                      <a:pt x="5468" y="9591"/>
                      <a:pt x="6446" y="9535"/>
                    </a:cubicBezTo>
                    <a:cubicBezTo>
                      <a:pt x="5757" y="8071"/>
                      <a:pt x="5343" y="6255"/>
                      <a:pt x="5343" y="4284"/>
                    </a:cubicBezTo>
                    <a:cubicBezTo>
                      <a:pt x="5343" y="1918"/>
                      <a:pt x="4147" y="0"/>
                      <a:pt x="2671" y="0"/>
                    </a:cubicBezTo>
                    <a:cubicBezTo>
                      <a:pt x="1843" y="0"/>
                      <a:pt x="1103" y="605"/>
                      <a:pt x="613" y="1554"/>
                    </a:cubicBezTo>
                    <a:cubicBezTo>
                      <a:pt x="865" y="1453"/>
                      <a:pt x="1127" y="1393"/>
                      <a:pt x="1399" y="1393"/>
                    </a:cubicBezTo>
                    <a:cubicBezTo>
                      <a:pt x="3190" y="1393"/>
                      <a:pt x="4646" y="3730"/>
                      <a:pt x="4646" y="6600"/>
                    </a:cubicBezTo>
                    <a:cubicBezTo>
                      <a:pt x="4646" y="9472"/>
                      <a:pt x="3190" y="11808"/>
                      <a:pt x="1399" y="11808"/>
                    </a:cubicBezTo>
                    <a:cubicBezTo>
                      <a:pt x="1284" y="11808"/>
                      <a:pt x="1171" y="11799"/>
                      <a:pt x="1060" y="11780"/>
                    </a:cubicBezTo>
                    <a:cubicBezTo>
                      <a:pt x="1581" y="13519"/>
                      <a:pt x="2287" y="15123"/>
                      <a:pt x="3163" y="16528"/>
                    </a:cubicBezTo>
                    <a:cubicBezTo>
                      <a:pt x="4357" y="18443"/>
                      <a:pt x="5783" y="19849"/>
                      <a:pt x="7337" y="20690"/>
                    </a:cubicBezTo>
                    <a:cubicBezTo>
                      <a:pt x="7583" y="17880"/>
                      <a:pt x="9088" y="15708"/>
                      <a:pt x="10908" y="15708"/>
                    </a:cubicBezTo>
                    <a:cubicBezTo>
                      <a:pt x="12703" y="15708"/>
                      <a:pt x="14192" y="17823"/>
                      <a:pt x="14467" y="20580"/>
                    </a:cubicBezTo>
                    <a:cubicBezTo>
                      <a:pt x="15943" y="19728"/>
                      <a:pt x="17295" y="18359"/>
                      <a:pt x="18437" y="16528"/>
                    </a:cubicBezTo>
                    <a:cubicBezTo>
                      <a:pt x="19312" y="15125"/>
                      <a:pt x="20017" y="13522"/>
                      <a:pt x="20539" y="11785"/>
                    </a:cubicBezTo>
                    <a:cubicBezTo>
                      <a:pt x="20444" y="11799"/>
                      <a:pt x="20348" y="11808"/>
                      <a:pt x="20250" y="11808"/>
                    </a:cubicBezTo>
                    <a:cubicBezTo>
                      <a:pt x="18459" y="11808"/>
                      <a:pt x="17003" y="9472"/>
                      <a:pt x="17003" y="6600"/>
                    </a:cubicBezTo>
                    <a:close/>
                    <a:moveTo>
                      <a:pt x="21563" y="3598"/>
                    </a:moveTo>
                    <a:cubicBezTo>
                      <a:pt x="21191" y="3178"/>
                      <a:pt x="20738" y="2930"/>
                      <a:pt x="20250" y="2930"/>
                    </a:cubicBezTo>
                    <a:cubicBezTo>
                      <a:pt x="18988" y="2930"/>
                      <a:pt x="17961" y="4577"/>
                      <a:pt x="17961" y="6600"/>
                    </a:cubicBezTo>
                    <a:cubicBezTo>
                      <a:pt x="17961" y="8625"/>
                      <a:pt x="18988" y="10271"/>
                      <a:pt x="20250" y="10271"/>
                    </a:cubicBezTo>
                    <a:cubicBezTo>
                      <a:pt x="20507" y="10271"/>
                      <a:pt x="20753" y="10200"/>
                      <a:pt x="20983" y="10075"/>
                    </a:cubicBezTo>
                    <a:cubicBezTo>
                      <a:pt x="21388" y="8239"/>
                      <a:pt x="21600" y="6288"/>
                      <a:pt x="21600" y="4284"/>
                    </a:cubicBezTo>
                    <a:cubicBezTo>
                      <a:pt x="21600" y="4049"/>
                      <a:pt x="21585" y="3822"/>
                      <a:pt x="21563" y="3598"/>
                    </a:cubicBezTo>
                    <a:close/>
                    <a:moveTo>
                      <a:pt x="3688" y="6600"/>
                    </a:moveTo>
                    <a:cubicBezTo>
                      <a:pt x="3688" y="4577"/>
                      <a:pt x="2661" y="2930"/>
                      <a:pt x="1399" y="2930"/>
                    </a:cubicBezTo>
                    <a:cubicBezTo>
                      <a:pt x="886" y="2930"/>
                      <a:pt x="413" y="3205"/>
                      <a:pt x="31" y="3664"/>
                    </a:cubicBezTo>
                    <a:cubicBezTo>
                      <a:pt x="13" y="3867"/>
                      <a:pt x="0" y="4073"/>
                      <a:pt x="0" y="4284"/>
                    </a:cubicBezTo>
                    <a:cubicBezTo>
                      <a:pt x="0" y="6276"/>
                      <a:pt x="210" y="8216"/>
                      <a:pt x="610" y="10042"/>
                    </a:cubicBezTo>
                    <a:cubicBezTo>
                      <a:pt x="856" y="10188"/>
                      <a:pt x="1121" y="10271"/>
                      <a:pt x="1399" y="10271"/>
                    </a:cubicBezTo>
                    <a:cubicBezTo>
                      <a:pt x="2661" y="10271"/>
                      <a:pt x="3688" y="8625"/>
                      <a:pt x="3688" y="6600"/>
                    </a:cubicBezTo>
                    <a:close/>
                    <a:moveTo>
                      <a:pt x="5642" y="12461"/>
                    </a:moveTo>
                    <a:cubicBezTo>
                      <a:pt x="5642" y="13229"/>
                      <a:pt x="6032" y="13855"/>
                      <a:pt x="6511" y="13855"/>
                    </a:cubicBezTo>
                    <a:cubicBezTo>
                      <a:pt x="6991" y="13855"/>
                      <a:pt x="7380" y="13229"/>
                      <a:pt x="7380" y="12461"/>
                    </a:cubicBezTo>
                    <a:cubicBezTo>
                      <a:pt x="7380" y="11693"/>
                      <a:pt x="6991" y="11067"/>
                      <a:pt x="6511" y="11067"/>
                    </a:cubicBezTo>
                    <a:cubicBezTo>
                      <a:pt x="6032" y="11067"/>
                      <a:pt x="5642" y="11693"/>
                      <a:pt x="5642" y="12461"/>
                    </a:cubicBezTo>
                    <a:close/>
                    <a:moveTo>
                      <a:pt x="15138" y="13855"/>
                    </a:moveTo>
                    <a:cubicBezTo>
                      <a:pt x="15617" y="13855"/>
                      <a:pt x="16007" y="13229"/>
                      <a:pt x="16007" y="12461"/>
                    </a:cubicBezTo>
                    <a:cubicBezTo>
                      <a:pt x="16007" y="11693"/>
                      <a:pt x="15617" y="11067"/>
                      <a:pt x="15138" y="11067"/>
                    </a:cubicBezTo>
                    <a:cubicBezTo>
                      <a:pt x="14659" y="11067"/>
                      <a:pt x="14269" y="11693"/>
                      <a:pt x="14269" y="12461"/>
                    </a:cubicBezTo>
                    <a:cubicBezTo>
                      <a:pt x="14269" y="13229"/>
                      <a:pt x="14659" y="13855"/>
                      <a:pt x="15138" y="13855"/>
                    </a:cubicBezTo>
                    <a:close/>
                    <a:moveTo>
                      <a:pt x="10908" y="17245"/>
                    </a:moveTo>
                    <a:cubicBezTo>
                      <a:pt x="9525" y="17245"/>
                      <a:pt x="8387" y="18952"/>
                      <a:pt x="8268" y="21121"/>
                    </a:cubicBezTo>
                    <a:cubicBezTo>
                      <a:pt x="9088" y="21435"/>
                      <a:pt x="9936" y="21600"/>
                      <a:pt x="10800" y="21600"/>
                    </a:cubicBezTo>
                    <a:cubicBezTo>
                      <a:pt x="11738" y="21600"/>
                      <a:pt x="12658" y="21406"/>
                      <a:pt x="13542" y="21036"/>
                    </a:cubicBezTo>
                    <a:cubicBezTo>
                      <a:pt x="13399" y="18908"/>
                      <a:pt x="12273" y="17245"/>
                      <a:pt x="10908" y="172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  <p:grpSp>
          <p:nvGrpSpPr>
            <p:cNvPr id="186" name="Group 186"/>
            <p:cNvGrpSpPr/>
            <p:nvPr/>
          </p:nvGrpSpPr>
          <p:grpSpPr>
            <a:xfrm>
              <a:off x="451491" y="-1"/>
              <a:ext cx="1288331" cy="397313"/>
              <a:chOff x="0" y="0"/>
              <a:chExt cx="1288330" cy="397311"/>
            </a:xfrm>
          </p:grpSpPr>
          <p:sp>
            <p:nvSpPr>
              <p:cNvPr id="183" name="Shape 183"/>
              <p:cNvSpPr/>
              <p:nvPr/>
            </p:nvSpPr>
            <p:spPr>
              <a:xfrm>
                <a:off x="0" y="0"/>
                <a:ext cx="1288331" cy="2678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09" y="0"/>
                    </a:moveTo>
                    <a:cubicBezTo>
                      <a:pt x="11534" y="0"/>
                      <a:pt x="11413" y="501"/>
                      <a:pt x="11413" y="1340"/>
                    </a:cubicBezTo>
                    <a:cubicBezTo>
                      <a:pt x="11413" y="2179"/>
                      <a:pt x="11534" y="2681"/>
                      <a:pt x="11709" y="2681"/>
                    </a:cubicBezTo>
                    <a:lnTo>
                      <a:pt x="12014" y="2681"/>
                    </a:lnTo>
                    <a:lnTo>
                      <a:pt x="12014" y="18319"/>
                    </a:lnTo>
                    <a:lnTo>
                      <a:pt x="11709" y="18319"/>
                    </a:lnTo>
                    <a:cubicBezTo>
                      <a:pt x="11534" y="18319"/>
                      <a:pt x="11413" y="18820"/>
                      <a:pt x="11413" y="19659"/>
                    </a:cubicBezTo>
                    <a:cubicBezTo>
                      <a:pt x="11413" y="20498"/>
                      <a:pt x="11534" y="21000"/>
                      <a:pt x="11709" y="21000"/>
                    </a:cubicBezTo>
                    <a:lnTo>
                      <a:pt x="12960" y="21000"/>
                    </a:lnTo>
                    <a:cubicBezTo>
                      <a:pt x="13134" y="21000"/>
                      <a:pt x="13256" y="20498"/>
                      <a:pt x="13256" y="19659"/>
                    </a:cubicBezTo>
                    <a:cubicBezTo>
                      <a:pt x="13256" y="18820"/>
                      <a:pt x="13134" y="18319"/>
                      <a:pt x="12960" y="18319"/>
                    </a:cubicBezTo>
                    <a:lnTo>
                      <a:pt x="12571" y="18319"/>
                    </a:lnTo>
                    <a:lnTo>
                      <a:pt x="12571" y="2681"/>
                    </a:lnTo>
                    <a:lnTo>
                      <a:pt x="13613" y="2681"/>
                    </a:lnTo>
                    <a:cubicBezTo>
                      <a:pt x="13871" y="2681"/>
                      <a:pt x="14055" y="3073"/>
                      <a:pt x="14179" y="3686"/>
                    </a:cubicBezTo>
                    <a:cubicBezTo>
                      <a:pt x="14303" y="4297"/>
                      <a:pt x="14368" y="5355"/>
                      <a:pt x="14368" y="6730"/>
                    </a:cubicBezTo>
                    <a:cubicBezTo>
                      <a:pt x="14368" y="8105"/>
                      <a:pt x="14303" y="9163"/>
                      <a:pt x="14179" y="9774"/>
                    </a:cubicBezTo>
                    <a:cubicBezTo>
                      <a:pt x="14055" y="10387"/>
                      <a:pt x="13871" y="10723"/>
                      <a:pt x="13613" y="10723"/>
                    </a:cubicBezTo>
                    <a:lnTo>
                      <a:pt x="13123" y="10723"/>
                    </a:lnTo>
                    <a:cubicBezTo>
                      <a:pt x="12948" y="10723"/>
                      <a:pt x="12826" y="11225"/>
                      <a:pt x="12826" y="12064"/>
                    </a:cubicBezTo>
                    <a:cubicBezTo>
                      <a:pt x="12826" y="12903"/>
                      <a:pt x="12948" y="13404"/>
                      <a:pt x="13123" y="13404"/>
                    </a:cubicBezTo>
                    <a:lnTo>
                      <a:pt x="13613" y="13404"/>
                    </a:lnTo>
                    <a:cubicBezTo>
                      <a:pt x="14043" y="13404"/>
                      <a:pt x="14378" y="12863"/>
                      <a:pt x="14612" y="11673"/>
                    </a:cubicBezTo>
                    <a:cubicBezTo>
                      <a:pt x="14842" y="10498"/>
                      <a:pt x="14960" y="8860"/>
                      <a:pt x="14960" y="6744"/>
                    </a:cubicBezTo>
                    <a:cubicBezTo>
                      <a:pt x="14960" y="4628"/>
                      <a:pt x="14842" y="2962"/>
                      <a:pt x="14612" y="1787"/>
                    </a:cubicBezTo>
                    <a:cubicBezTo>
                      <a:pt x="14378" y="597"/>
                      <a:pt x="14043" y="0"/>
                      <a:pt x="13613" y="0"/>
                    </a:cubicBezTo>
                    <a:lnTo>
                      <a:pt x="11709" y="0"/>
                    </a:lnTo>
                    <a:close/>
                    <a:moveTo>
                      <a:pt x="84" y="2052"/>
                    </a:moveTo>
                    <a:cubicBezTo>
                      <a:pt x="27" y="2052"/>
                      <a:pt x="0" y="2199"/>
                      <a:pt x="0" y="2471"/>
                    </a:cubicBezTo>
                    <a:cubicBezTo>
                      <a:pt x="0" y="2746"/>
                      <a:pt x="27" y="2876"/>
                      <a:pt x="84" y="2876"/>
                    </a:cubicBezTo>
                    <a:lnTo>
                      <a:pt x="482" y="2876"/>
                    </a:lnTo>
                    <a:cubicBezTo>
                      <a:pt x="539" y="2876"/>
                      <a:pt x="569" y="3009"/>
                      <a:pt x="569" y="3281"/>
                    </a:cubicBezTo>
                    <a:lnTo>
                      <a:pt x="569" y="19952"/>
                    </a:lnTo>
                    <a:cubicBezTo>
                      <a:pt x="569" y="20226"/>
                      <a:pt x="539" y="20357"/>
                      <a:pt x="482" y="20357"/>
                    </a:cubicBezTo>
                    <a:lnTo>
                      <a:pt x="84" y="20357"/>
                    </a:lnTo>
                    <a:cubicBezTo>
                      <a:pt x="27" y="20357"/>
                      <a:pt x="0" y="20490"/>
                      <a:pt x="0" y="20762"/>
                    </a:cubicBezTo>
                    <a:cubicBezTo>
                      <a:pt x="0" y="21036"/>
                      <a:pt x="27" y="21181"/>
                      <a:pt x="84" y="21181"/>
                    </a:cubicBezTo>
                    <a:lnTo>
                      <a:pt x="1335" y="21181"/>
                    </a:lnTo>
                    <a:cubicBezTo>
                      <a:pt x="1393" y="21181"/>
                      <a:pt x="1420" y="21036"/>
                      <a:pt x="1420" y="20762"/>
                    </a:cubicBezTo>
                    <a:cubicBezTo>
                      <a:pt x="1420" y="20490"/>
                      <a:pt x="1393" y="20357"/>
                      <a:pt x="1335" y="20357"/>
                    </a:cubicBezTo>
                    <a:lnTo>
                      <a:pt x="825" y="20357"/>
                    </a:lnTo>
                    <a:cubicBezTo>
                      <a:pt x="768" y="20357"/>
                      <a:pt x="737" y="20226"/>
                      <a:pt x="737" y="19952"/>
                    </a:cubicBezTo>
                    <a:lnTo>
                      <a:pt x="737" y="3965"/>
                    </a:lnTo>
                    <a:cubicBezTo>
                      <a:pt x="737" y="3820"/>
                      <a:pt x="744" y="3750"/>
                      <a:pt x="755" y="3742"/>
                    </a:cubicBezTo>
                    <a:cubicBezTo>
                      <a:pt x="766" y="3733"/>
                      <a:pt x="776" y="3753"/>
                      <a:pt x="784" y="3826"/>
                    </a:cubicBezTo>
                    <a:lnTo>
                      <a:pt x="2375" y="20762"/>
                    </a:lnTo>
                    <a:cubicBezTo>
                      <a:pt x="2401" y="21036"/>
                      <a:pt x="2443" y="21181"/>
                      <a:pt x="2500" y="21181"/>
                    </a:cubicBezTo>
                    <a:cubicBezTo>
                      <a:pt x="2557" y="21181"/>
                      <a:pt x="2598" y="21036"/>
                      <a:pt x="2625" y="20762"/>
                    </a:cubicBezTo>
                    <a:lnTo>
                      <a:pt x="4215" y="3826"/>
                    </a:lnTo>
                    <a:cubicBezTo>
                      <a:pt x="4223" y="3753"/>
                      <a:pt x="4233" y="3733"/>
                      <a:pt x="4245" y="3742"/>
                    </a:cubicBezTo>
                    <a:cubicBezTo>
                      <a:pt x="4256" y="3750"/>
                      <a:pt x="4259" y="3820"/>
                      <a:pt x="4259" y="3965"/>
                    </a:cubicBezTo>
                    <a:lnTo>
                      <a:pt x="4259" y="19952"/>
                    </a:lnTo>
                    <a:cubicBezTo>
                      <a:pt x="4259" y="20226"/>
                      <a:pt x="4231" y="20357"/>
                      <a:pt x="4175" y="20357"/>
                    </a:cubicBezTo>
                    <a:lnTo>
                      <a:pt x="3664" y="20357"/>
                    </a:lnTo>
                    <a:cubicBezTo>
                      <a:pt x="3607" y="20357"/>
                      <a:pt x="3580" y="20490"/>
                      <a:pt x="3580" y="20762"/>
                    </a:cubicBezTo>
                    <a:cubicBezTo>
                      <a:pt x="3580" y="21036"/>
                      <a:pt x="3607" y="21181"/>
                      <a:pt x="3664" y="21181"/>
                    </a:cubicBezTo>
                    <a:lnTo>
                      <a:pt x="4912" y="21181"/>
                    </a:lnTo>
                    <a:cubicBezTo>
                      <a:pt x="4969" y="21181"/>
                      <a:pt x="4999" y="21036"/>
                      <a:pt x="4999" y="20762"/>
                    </a:cubicBezTo>
                    <a:cubicBezTo>
                      <a:pt x="4999" y="20490"/>
                      <a:pt x="4969" y="20357"/>
                      <a:pt x="4912" y="20357"/>
                    </a:cubicBezTo>
                    <a:lnTo>
                      <a:pt x="4517" y="20357"/>
                    </a:lnTo>
                    <a:cubicBezTo>
                      <a:pt x="4460" y="20357"/>
                      <a:pt x="4430" y="20226"/>
                      <a:pt x="4430" y="19952"/>
                    </a:cubicBezTo>
                    <a:lnTo>
                      <a:pt x="4430" y="3281"/>
                    </a:lnTo>
                    <a:cubicBezTo>
                      <a:pt x="4430" y="3009"/>
                      <a:pt x="4460" y="2876"/>
                      <a:pt x="4517" y="2876"/>
                    </a:cubicBezTo>
                    <a:lnTo>
                      <a:pt x="4912" y="2876"/>
                    </a:lnTo>
                    <a:cubicBezTo>
                      <a:pt x="4969" y="2876"/>
                      <a:pt x="4999" y="2746"/>
                      <a:pt x="4999" y="2471"/>
                    </a:cubicBezTo>
                    <a:cubicBezTo>
                      <a:pt x="4999" y="2199"/>
                      <a:pt x="4969" y="2052"/>
                      <a:pt x="4912" y="2052"/>
                    </a:cubicBezTo>
                    <a:lnTo>
                      <a:pt x="4288" y="2052"/>
                    </a:lnTo>
                    <a:cubicBezTo>
                      <a:pt x="4246" y="2052"/>
                      <a:pt x="4216" y="2090"/>
                      <a:pt x="4195" y="2164"/>
                    </a:cubicBezTo>
                    <a:cubicBezTo>
                      <a:pt x="4174" y="2235"/>
                      <a:pt x="4157" y="2344"/>
                      <a:pt x="4146" y="2471"/>
                    </a:cubicBezTo>
                    <a:lnTo>
                      <a:pt x="2555" y="19408"/>
                    </a:lnTo>
                    <a:cubicBezTo>
                      <a:pt x="2517" y="19790"/>
                      <a:pt x="2479" y="19790"/>
                      <a:pt x="2442" y="19408"/>
                    </a:cubicBezTo>
                    <a:lnTo>
                      <a:pt x="851" y="2471"/>
                    </a:lnTo>
                    <a:cubicBezTo>
                      <a:pt x="839" y="2344"/>
                      <a:pt x="825" y="2235"/>
                      <a:pt x="804" y="2164"/>
                    </a:cubicBezTo>
                    <a:cubicBezTo>
                      <a:pt x="783" y="2090"/>
                      <a:pt x="753" y="2052"/>
                      <a:pt x="711" y="2052"/>
                    </a:cubicBezTo>
                    <a:lnTo>
                      <a:pt x="84" y="2052"/>
                    </a:lnTo>
                    <a:close/>
                    <a:moveTo>
                      <a:pt x="17277" y="5222"/>
                    </a:moveTo>
                    <a:cubicBezTo>
                      <a:pt x="17138" y="5222"/>
                      <a:pt x="17008" y="5330"/>
                      <a:pt x="16885" y="5557"/>
                    </a:cubicBezTo>
                    <a:cubicBezTo>
                      <a:pt x="16772" y="5765"/>
                      <a:pt x="16666" y="6030"/>
                      <a:pt x="16575" y="6325"/>
                    </a:cubicBezTo>
                    <a:cubicBezTo>
                      <a:pt x="16535" y="6450"/>
                      <a:pt x="16500" y="6511"/>
                      <a:pt x="16464" y="6646"/>
                    </a:cubicBezTo>
                    <a:cubicBezTo>
                      <a:pt x="16446" y="5920"/>
                      <a:pt x="16331" y="5362"/>
                      <a:pt x="16171" y="5362"/>
                    </a:cubicBezTo>
                    <a:lnTo>
                      <a:pt x="15602" y="5362"/>
                    </a:lnTo>
                    <a:cubicBezTo>
                      <a:pt x="15427" y="5362"/>
                      <a:pt x="15306" y="6087"/>
                      <a:pt x="15306" y="6925"/>
                    </a:cubicBezTo>
                    <a:cubicBezTo>
                      <a:pt x="15306" y="7764"/>
                      <a:pt x="15427" y="8489"/>
                      <a:pt x="15602" y="8489"/>
                    </a:cubicBezTo>
                    <a:lnTo>
                      <a:pt x="15915" y="8489"/>
                    </a:lnTo>
                    <a:lnTo>
                      <a:pt x="15915" y="18319"/>
                    </a:lnTo>
                    <a:lnTo>
                      <a:pt x="15602" y="18319"/>
                    </a:lnTo>
                    <a:cubicBezTo>
                      <a:pt x="15427" y="18319"/>
                      <a:pt x="15306" y="18820"/>
                      <a:pt x="15306" y="19659"/>
                    </a:cubicBezTo>
                    <a:cubicBezTo>
                      <a:pt x="15306" y="20498"/>
                      <a:pt x="15427" y="21000"/>
                      <a:pt x="15602" y="21000"/>
                    </a:cubicBezTo>
                    <a:lnTo>
                      <a:pt x="16795" y="21000"/>
                    </a:lnTo>
                    <a:cubicBezTo>
                      <a:pt x="16970" y="21000"/>
                      <a:pt x="17091" y="20498"/>
                      <a:pt x="17091" y="19659"/>
                    </a:cubicBezTo>
                    <a:cubicBezTo>
                      <a:pt x="17091" y="18820"/>
                      <a:pt x="16970" y="18319"/>
                      <a:pt x="16795" y="18319"/>
                    </a:cubicBezTo>
                    <a:lnTo>
                      <a:pt x="16473" y="18319"/>
                    </a:lnTo>
                    <a:lnTo>
                      <a:pt x="16473" y="11030"/>
                    </a:lnTo>
                    <a:cubicBezTo>
                      <a:pt x="16566" y="10507"/>
                      <a:pt x="16612" y="10028"/>
                      <a:pt x="16694" y="9592"/>
                    </a:cubicBezTo>
                    <a:cubicBezTo>
                      <a:pt x="16767" y="9192"/>
                      <a:pt x="16859" y="8819"/>
                      <a:pt x="16966" y="8489"/>
                    </a:cubicBezTo>
                    <a:cubicBezTo>
                      <a:pt x="17058" y="8210"/>
                      <a:pt x="17161" y="8070"/>
                      <a:pt x="17280" y="8070"/>
                    </a:cubicBezTo>
                    <a:cubicBezTo>
                      <a:pt x="17441" y="8070"/>
                      <a:pt x="17555" y="8252"/>
                      <a:pt x="17634" y="8615"/>
                    </a:cubicBezTo>
                    <a:cubicBezTo>
                      <a:pt x="17712" y="8970"/>
                      <a:pt x="17747" y="9386"/>
                      <a:pt x="17747" y="9927"/>
                    </a:cubicBezTo>
                    <a:cubicBezTo>
                      <a:pt x="17747" y="10766"/>
                      <a:pt x="17869" y="11352"/>
                      <a:pt x="18044" y="11352"/>
                    </a:cubicBezTo>
                    <a:cubicBezTo>
                      <a:pt x="18218" y="11352"/>
                      <a:pt x="18343" y="10766"/>
                      <a:pt x="18343" y="9927"/>
                    </a:cubicBezTo>
                    <a:cubicBezTo>
                      <a:pt x="18343" y="9289"/>
                      <a:pt x="18318" y="8677"/>
                      <a:pt x="18270" y="8112"/>
                    </a:cubicBezTo>
                    <a:cubicBezTo>
                      <a:pt x="18221" y="7535"/>
                      <a:pt x="18148" y="7015"/>
                      <a:pt x="18052" y="6576"/>
                    </a:cubicBezTo>
                    <a:cubicBezTo>
                      <a:pt x="17958" y="6147"/>
                      <a:pt x="17845" y="5808"/>
                      <a:pt x="17715" y="5571"/>
                    </a:cubicBezTo>
                    <a:cubicBezTo>
                      <a:pt x="17587" y="5335"/>
                      <a:pt x="17438" y="5222"/>
                      <a:pt x="17277" y="5222"/>
                    </a:cubicBezTo>
                    <a:close/>
                    <a:moveTo>
                      <a:pt x="19997" y="5362"/>
                    </a:moveTo>
                    <a:cubicBezTo>
                      <a:pt x="19767" y="5362"/>
                      <a:pt x="19548" y="5565"/>
                      <a:pt x="19350" y="5962"/>
                    </a:cubicBezTo>
                    <a:cubicBezTo>
                      <a:pt x="19151" y="6362"/>
                      <a:pt x="18980" y="6931"/>
                      <a:pt x="18839" y="7651"/>
                    </a:cubicBezTo>
                    <a:cubicBezTo>
                      <a:pt x="18699" y="8366"/>
                      <a:pt x="18589" y="9238"/>
                      <a:pt x="18511" y="10235"/>
                    </a:cubicBezTo>
                    <a:cubicBezTo>
                      <a:pt x="18434" y="11218"/>
                      <a:pt x="18395" y="12313"/>
                      <a:pt x="18395" y="13488"/>
                    </a:cubicBezTo>
                    <a:cubicBezTo>
                      <a:pt x="18395" y="14662"/>
                      <a:pt x="18434" y="15744"/>
                      <a:pt x="18511" y="16727"/>
                    </a:cubicBezTo>
                    <a:cubicBezTo>
                      <a:pt x="18589" y="17724"/>
                      <a:pt x="18699" y="18597"/>
                      <a:pt x="18839" y="19310"/>
                    </a:cubicBezTo>
                    <a:cubicBezTo>
                      <a:pt x="18980" y="20031"/>
                      <a:pt x="19150" y="20599"/>
                      <a:pt x="19350" y="21000"/>
                    </a:cubicBezTo>
                    <a:cubicBezTo>
                      <a:pt x="19547" y="21396"/>
                      <a:pt x="19765" y="21600"/>
                      <a:pt x="19997" y="21600"/>
                    </a:cubicBezTo>
                    <a:cubicBezTo>
                      <a:pt x="20229" y="21600"/>
                      <a:pt x="20448" y="21396"/>
                      <a:pt x="20645" y="21000"/>
                    </a:cubicBezTo>
                    <a:cubicBezTo>
                      <a:pt x="20845" y="20599"/>
                      <a:pt x="21016" y="20029"/>
                      <a:pt x="21156" y="19310"/>
                    </a:cubicBezTo>
                    <a:cubicBezTo>
                      <a:pt x="21296" y="18595"/>
                      <a:pt x="21406" y="17723"/>
                      <a:pt x="21484" y="16727"/>
                    </a:cubicBezTo>
                    <a:cubicBezTo>
                      <a:pt x="21561" y="15742"/>
                      <a:pt x="21600" y="14661"/>
                      <a:pt x="21600" y="13488"/>
                    </a:cubicBezTo>
                    <a:cubicBezTo>
                      <a:pt x="21600" y="12314"/>
                      <a:pt x="21561" y="11220"/>
                      <a:pt x="21484" y="10235"/>
                    </a:cubicBezTo>
                    <a:cubicBezTo>
                      <a:pt x="21406" y="9238"/>
                      <a:pt x="21296" y="8367"/>
                      <a:pt x="21156" y="7651"/>
                    </a:cubicBezTo>
                    <a:cubicBezTo>
                      <a:pt x="21015" y="6931"/>
                      <a:pt x="20844" y="6363"/>
                      <a:pt x="20645" y="5962"/>
                    </a:cubicBezTo>
                    <a:cubicBezTo>
                      <a:pt x="20447" y="5565"/>
                      <a:pt x="20228" y="5362"/>
                      <a:pt x="19997" y="5362"/>
                    </a:cubicBezTo>
                    <a:close/>
                    <a:moveTo>
                      <a:pt x="6312" y="7247"/>
                    </a:moveTo>
                    <a:cubicBezTo>
                      <a:pt x="6187" y="7247"/>
                      <a:pt x="6067" y="7329"/>
                      <a:pt x="5957" y="7484"/>
                    </a:cubicBezTo>
                    <a:cubicBezTo>
                      <a:pt x="5847" y="7638"/>
                      <a:pt x="5751" y="7829"/>
                      <a:pt x="5664" y="8056"/>
                    </a:cubicBezTo>
                    <a:cubicBezTo>
                      <a:pt x="5577" y="8285"/>
                      <a:pt x="5498" y="8541"/>
                      <a:pt x="5432" y="8824"/>
                    </a:cubicBezTo>
                    <a:cubicBezTo>
                      <a:pt x="5365" y="9106"/>
                      <a:pt x="5314" y="9365"/>
                      <a:pt x="5272" y="9620"/>
                    </a:cubicBezTo>
                    <a:cubicBezTo>
                      <a:pt x="5238" y="9838"/>
                      <a:pt x="5244" y="10029"/>
                      <a:pt x="5290" y="10193"/>
                    </a:cubicBezTo>
                    <a:cubicBezTo>
                      <a:pt x="5335" y="10356"/>
                      <a:pt x="5375" y="10327"/>
                      <a:pt x="5409" y="10109"/>
                    </a:cubicBezTo>
                    <a:cubicBezTo>
                      <a:pt x="5443" y="9891"/>
                      <a:pt x="5487" y="9663"/>
                      <a:pt x="5542" y="9425"/>
                    </a:cubicBezTo>
                    <a:cubicBezTo>
                      <a:pt x="5597" y="9190"/>
                      <a:pt x="5660" y="8983"/>
                      <a:pt x="5734" y="8782"/>
                    </a:cubicBezTo>
                    <a:cubicBezTo>
                      <a:pt x="5808" y="8583"/>
                      <a:pt x="5892" y="8404"/>
                      <a:pt x="5986" y="8266"/>
                    </a:cubicBezTo>
                    <a:cubicBezTo>
                      <a:pt x="6081" y="8129"/>
                      <a:pt x="6190" y="8070"/>
                      <a:pt x="6312" y="8070"/>
                    </a:cubicBezTo>
                    <a:cubicBezTo>
                      <a:pt x="6448" y="8070"/>
                      <a:pt x="6570" y="8159"/>
                      <a:pt x="6680" y="8350"/>
                    </a:cubicBezTo>
                    <a:cubicBezTo>
                      <a:pt x="6790" y="8540"/>
                      <a:pt x="6883" y="8807"/>
                      <a:pt x="6959" y="9145"/>
                    </a:cubicBezTo>
                    <a:cubicBezTo>
                      <a:pt x="7035" y="9481"/>
                      <a:pt x="7091" y="9871"/>
                      <a:pt x="7133" y="10318"/>
                    </a:cubicBezTo>
                    <a:cubicBezTo>
                      <a:pt x="7175" y="10766"/>
                      <a:pt x="7197" y="11247"/>
                      <a:pt x="7197" y="11756"/>
                    </a:cubicBezTo>
                    <a:lnTo>
                      <a:pt x="7197" y="16950"/>
                    </a:lnTo>
                    <a:cubicBezTo>
                      <a:pt x="7118" y="17642"/>
                      <a:pt x="7021" y="18263"/>
                      <a:pt x="6907" y="18807"/>
                    </a:cubicBezTo>
                    <a:cubicBezTo>
                      <a:pt x="6808" y="19282"/>
                      <a:pt x="6690" y="19705"/>
                      <a:pt x="6550" y="20078"/>
                    </a:cubicBezTo>
                    <a:cubicBezTo>
                      <a:pt x="6410" y="20451"/>
                      <a:pt x="6248" y="20637"/>
                      <a:pt x="6062" y="20637"/>
                    </a:cubicBezTo>
                    <a:cubicBezTo>
                      <a:pt x="5778" y="20637"/>
                      <a:pt x="5565" y="20296"/>
                      <a:pt x="5423" y="19631"/>
                    </a:cubicBezTo>
                    <a:cubicBezTo>
                      <a:pt x="5281" y="18966"/>
                      <a:pt x="5208" y="18115"/>
                      <a:pt x="5208" y="17076"/>
                    </a:cubicBezTo>
                    <a:cubicBezTo>
                      <a:pt x="5208" y="16567"/>
                      <a:pt x="5227" y="16102"/>
                      <a:pt x="5264" y="15666"/>
                    </a:cubicBezTo>
                    <a:cubicBezTo>
                      <a:pt x="5299" y="15230"/>
                      <a:pt x="5355" y="14844"/>
                      <a:pt x="5435" y="14535"/>
                    </a:cubicBezTo>
                    <a:cubicBezTo>
                      <a:pt x="5514" y="14224"/>
                      <a:pt x="5615" y="13990"/>
                      <a:pt x="5737" y="13809"/>
                    </a:cubicBezTo>
                    <a:cubicBezTo>
                      <a:pt x="5858" y="13628"/>
                      <a:pt x="6005" y="13530"/>
                      <a:pt x="6175" y="13530"/>
                    </a:cubicBezTo>
                    <a:lnTo>
                      <a:pt x="6770" y="13530"/>
                    </a:lnTo>
                    <a:cubicBezTo>
                      <a:pt x="6827" y="13530"/>
                      <a:pt x="6857" y="13398"/>
                      <a:pt x="6857" y="13125"/>
                    </a:cubicBezTo>
                    <a:cubicBezTo>
                      <a:pt x="6857" y="12852"/>
                      <a:pt x="6827" y="12706"/>
                      <a:pt x="6770" y="12706"/>
                    </a:cubicBezTo>
                    <a:lnTo>
                      <a:pt x="6175" y="12706"/>
                    </a:lnTo>
                    <a:cubicBezTo>
                      <a:pt x="5990" y="12706"/>
                      <a:pt x="5825" y="12828"/>
                      <a:pt x="5685" y="13055"/>
                    </a:cubicBezTo>
                    <a:cubicBezTo>
                      <a:pt x="5544" y="13284"/>
                      <a:pt x="5427" y="13585"/>
                      <a:pt x="5330" y="13976"/>
                    </a:cubicBezTo>
                    <a:cubicBezTo>
                      <a:pt x="5234" y="14369"/>
                      <a:pt x="5162" y="14831"/>
                      <a:pt x="5113" y="15359"/>
                    </a:cubicBezTo>
                    <a:cubicBezTo>
                      <a:pt x="5063" y="15886"/>
                      <a:pt x="5037" y="16457"/>
                      <a:pt x="5037" y="17076"/>
                    </a:cubicBezTo>
                    <a:cubicBezTo>
                      <a:pt x="5037" y="17696"/>
                      <a:pt x="5059" y="18280"/>
                      <a:pt x="5101" y="18807"/>
                    </a:cubicBezTo>
                    <a:cubicBezTo>
                      <a:pt x="5143" y="19336"/>
                      <a:pt x="5204" y="19784"/>
                      <a:pt x="5290" y="20176"/>
                    </a:cubicBezTo>
                    <a:cubicBezTo>
                      <a:pt x="5375" y="20567"/>
                      <a:pt x="5483" y="20882"/>
                      <a:pt x="5612" y="21111"/>
                    </a:cubicBezTo>
                    <a:cubicBezTo>
                      <a:pt x="5741" y="21339"/>
                      <a:pt x="5892" y="21446"/>
                      <a:pt x="6062" y="21446"/>
                    </a:cubicBezTo>
                    <a:cubicBezTo>
                      <a:pt x="6198" y="21446"/>
                      <a:pt x="6322" y="21363"/>
                      <a:pt x="6434" y="21181"/>
                    </a:cubicBezTo>
                    <a:cubicBezTo>
                      <a:pt x="6545" y="21000"/>
                      <a:pt x="6646" y="20781"/>
                      <a:pt x="6735" y="20525"/>
                    </a:cubicBezTo>
                    <a:cubicBezTo>
                      <a:pt x="6824" y="20271"/>
                      <a:pt x="6899" y="19997"/>
                      <a:pt x="6962" y="19715"/>
                    </a:cubicBezTo>
                    <a:cubicBezTo>
                      <a:pt x="7024" y="19434"/>
                      <a:pt x="7073" y="19181"/>
                      <a:pt x="7107" y="18961"/>
                    </a:cubicBezTo>
                    <a:cubicBezTo>
                      <a:pt x="7122" y="18871"/>
                      <a:pt x="7134" y="18831"/>
                      <a:pt x="7145" y="18821"/>
                    </a:cubicBezTo>
                    <a:cubicBezTo>
                      <a:pt x="7156" y="18812"/>
                      <a:pt x="7166" y="18826"/>
                      <a:pt x="7174" y="18863"/>
                    </a:cubicBezTo>
                    <a:cubicBezTo>
                      <a:pt x="7181" y="18900"/>
                      <a:pt x="7187" y="18944"/>
                      <a:pt x="7191" y="19017"/>
                    </a:cubicBezTo>
                    <a:cubicBezTo>
                      <a:pt x="7195" y="19089"/>
                      <a:pt x="7197" y="19166"/>
                      <a:pt x="7197" y="19240"/>
                    </a:cubicBezTo>
                    <a:lnTo>
                      <a:pt x="7197" y="20762"/>
                    </a:lnTo>
                    <a:cubicBezTo>
                      <a:pt x="7197" y="21036"/>
                      <a:pt x="7224" y="21181"/>
                      <a:pt x="7281" y="21181"/>
                    </a:cubicBezTo>
                    <a:lnTo>
                      <a:pt x="7850" y="21181"/>
                    </a:lnTo>
                    <a:cubicBezTo>
                      <a:pt x="7907" y="21181"/>
                      <a:pt x="7935" y="21036"/>
                      <a:pt x="7935" y="20762"/>
                    </a:cubicBezTo>
                    <a:cubicBezTo>
                      <a:pt x="7935" y="20490"/>
                      <a:pt x="7907" y="20357"/>
                      <a:pt x="7850" y="20357"/>
                    </a:cubicBezTo>
                    <a:lnTo>
                      <a:pt x="7453" y="20357"/>
                    </a:lnTo>
                    <a:cubicBezTo>
                      <a:pt x="7396" y="20357"/>
                      <a:pt x="7368" y="20226"/>
                      <a:pt x="7368" y="19952"/>
                    </a:cubicBezTo>
                    <a:lnTo>
                      <a:pt x="7368" y="11756"/>
                    </a:lnTo>
                    <a:cubicBezTo>
                      <a:pt x="7368" y="11136"/>
                      <a:pt x="7342" y="10558"/>
                      <a:pt x="7293" y="10011"/>
                    </a:cubicBezTo>
                    <a:cubicBezTo>
                      <a:pt x="7244" y="9465"/>
                      <a:pt x="7175" y="8983"/>
                      <a:pt x="7084" y="8573"/>
                    </a:cubicBezTo>
                    <a:cubicBezTo>
                      <a:pt x="6993" y="8163"/>
                      <a:pt x="6881" y="7833"/>
                      <a:pt x="6750" y="7596"/>
                    </a:cubicBezTo>
                    <a:cubicBezTo>
                      <a:pt x="6619" y="7359"/>
                      <a:pt x="6475" y="7247"/>
                      <a:pt x="6312" y="7247"/>
                    </a:cubicBezTo>
                    <a:close/>
                    <a:moveTo>
                      <a:pt x="20055" y="8042"/>
                    </a:moveTo>
                    <a:cubicBezTo>
                      <a:pt x="20212" y="8042"/>
                      <a:pt x="20353" y="8172"/>
                      <a:pt x="20476" y="8419"/>
                    </a:cubicBezTo>
                    <a:cubicBezTo>
                      <a:pt x="20599" y="8666"/>
                      <a:pt x="20701" y="8997"/>
                      <a:pt x="20787" y="9439"/>
                    </a:cubicBezTo>
                    <a:cubicBezTo>
                      <a:pt x="20873" y="9884"/>
                      <a:pt x="20942" y="10433"/>
                      <a:pt x="20990" y="11072"/>
                    </a:cubicBezTo>
                    <a:cubicBezTo>
                      <a:pt x="21040" y="11734"/>
                      <a:pt x="21066" y="12484"/>
                      <a:pt x="21066" y="13306"/>
                    </a:cubicBezTo>
                    <a:cubicBezTo>
                      <a:pt x="21066" y="14146"/>
                      <a:pt x="21040" y="14909"/>
                      <a:pt x="20990" y="15568"/>
                    </a:cubicBezTo>
                    <a:cubicBezTo>
                      <a:pt x="20942" y="16209"/>
                      <a:pt x="20873" y="16758"/>
                      <a:pt x="20787" y="17202"/>
                    </a:cubicBezTo>
                    <a:cubicBezTo>
                      <a:pt x="20702" y="17638"/>
                      <a:pt x="20599" y="17989"/>
                      <a:pt x="20479" y="18221"/>
                    </a:cubicBezTo>
                    <a:cubicBezTo>
                      <a:pt x="20356" y="18462"/>
                      <a:pt x="20213" y="18584"/>
                      <a:pt x="20055" y="18584"/>
                    </a:cubicBezTo>
                    <a:cubicBezTo>
                      <a:pt x="19898" y="18584"/>
                      <a:pt x="19755" y="18462"/>
                      <a:pt x="19632" y="18221"/>
                    </a:cubicBezTo>
                    <a:cubicBezTo>
                      <a:pt x="19512" y="17989"/>
                      <a:pt x="19409" y="17650"/>
                      <a:pt x="19324" y="17216"/>
                    </a:cubicBezTo>
                    <a:cubicBezTo>
                      <a:pt x="19237" y="16765"/>
                      <a:pt x="19170" y="16221"/>
                      <a:pt x="19121" y="15568"/>
                    </a:cubicBezTo>
                    <a:cubicBezTo>
                      <a:pt x="19071" y="14913"/>
                      <a:pt x="19045" y="14151"/>
                      <a:pt x="19045" y="13306"/>
                    </a:cubicBezTo>
                    <a:cubicBezTo>
                      <a:pt x="19045" y="12479"/>
                      <a:pt x="19071" y="11729"/>
                      <a:pt x="19121" y="11072"/>
                    </a:cubicBezTo>
                    <a:cubicBezTo>
                      <a:pt x="19170" y="10429"/>
                      <a:pt x="19238" y="9881"/>
                      <a:pt x="19324" y="9439"/>
                    </a:cubicBezTo>
                    <a:cubicBezTo>
                      <a:pt x="19410" y="8995"/>
                      <a:pt x="19511" y="8667"/>
                      <a:pt x="19635" y="8419"/>
                    </a:cubicBezTo>
                    <a:cubicBezTo>
                      <a:pt x="19757" y="8172"/>
                      <a:pt x="19899" y="8042"/>
                      <a:pt x="20055" y="8042"/>
                    </a:cubicBezTo>
                    <a:close/>
                  </a:path>
                </a:pathLst>
              </a:custGeom>
              <a:solidFill>
                <a:srgbClr val="1A21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84" name="Shape 184"/>
              <p:cNvSpPr/>
              <p:nvPr/>
            </p:nvSpPr>
            <p:spPr>
              <a:xfrm>
                <a:off x="376801" y="88659"/>
                <a:ext cx="283710" cy="3086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0" extrusionOk="0">
                    <a:moveTo>
                      <a:pt x="21213" y="11458"/>
                    </a:moveTo>
                    <a:lnTo>
                      <a:pt x="19665" y="11458"/>
                    </a:lnTo>
                    <a:cubicBezTo>
                      <a:pt x="19526" y="11458"/>
                      <a:pt x="19407" y="11423"/>
                      <a:pt x="19303" y="11352"/>
                    </a:cubicBezTo>
                    <a:cubicBezTo>
                      <a:pt x="19200" y="11281"/>
                      <a:pt x="19106" y="11198"/>
                      <a:pt x="19020" y="11103"/>
                    </a:cubicBezTo>
                    <a:lnTo>
                      <a:pt x="15331" y="6393"/>
                    </a:lnTo>
                    <a:cubicBezTo>
                      <a:pt x="15227" y="6251"/>
                      <a:pt x="15227" y="6109"/>
                      <a:pt x="15331" y="5967"/>
                    </a:cubicBezTo>
                    <a:lnTo>
                      <a:pt x="18242" y="2078"/>
                    </a:lnTo>
                    <a:cubicBezTo>
                      <a:pt x="18311" y="1983"/>
                      <a:pt x="18401" y="1899"/>
                      <a:pt x="18513" y="1828"/>
                    </a:cubicBezTo>
                    <a:cubicBezTo>
                      <a:pt x="18530" y="1817"/>
                      <a:pt x="18584" y="1790"/>
                      <a:pt x="18658" y="1754"/>
                    </a:cubicBezTo>
                    <a:cubicBezTo>
                      <a:pt x="19600" y="1650"/>
                      <a:pt x="20445" y="1250"/>
                      <a:pt x="21072" y="657"/>
                    </a:cubicBezTo>
                    <a:cubicBezTo>
                      <a:pt x="21234" y="504"/>
                      <a:pt x="21230" y="258"/>
                      <a:pt x="21064" y="110"/>
                    </a:cubicBezTo>
                    <a:cubicBezTo>
                      <a:pt x="20896" y="-39"/>
                      <a:pt x="20630" y="-36"/>
                      <a:pt x="20467" y="118"/>
                    </a:cubicBezTo>
                    <a:cubicBezTo>
                      <a:pt x="19916" y="637"/>
                      <a:pt x="19162" y="966"/>
                      <a:pt x="18322" y="1002"/>
                    </a:cubicBezTo>
                    <a:lnTo>
                      <a:pt x="17812" y="990"/>
                    </a:lnTo>
                    <a:cubicBezTo>
                      <a:pt x="17055" y="913"/>
                      <a:pt x="16380" y="594"/>
                      <a:pt x="15873" y="117"/>
                    </a:cubicBezTo>
                    <a:cubicBezTo>
                      <a:pt x="15710" y="-37"/>
                      <a:pt x="15443" y="-40"/>
                      <a:pt x="15276" y="110"/>
                    </a:cubicBezTo>
                    <a:cubicBezTo>
                      <a:pt x="15109" y="259"/>
                      <a:pt x="15106" y="504"/>
                      <a:pt x="15269" y="657"/>
                    </a:cubicBezTo>
                    <a:lnTo>
                      <a:pt x="15268" y="657"/>
                    </a:lnTo>
                    <a:cubicBezTo>
                      <a:pt x="15838" y="1195"/>
                      <a:pt x="16587" y="1573"/>
                      <a:pt x="17425" y="1717"/>
                    </a:cubicBezTo>
                    <a:cubicBezTo>
                      <a:pt x="17428" y="1728"/>
                      <a:pt x="17435" y="1739"/>
                      <a:pt x="17437" y="1751"/>
                    </a:cubicBezTo>
                    <a:cubicBezTo>
                      <a:pt x="17459" y="1838"/>
                      <a:pt x="17430" y="1972"/>
                      <a:pt x="17345" y="2067"/>
                    </a:cubicBezTo>
                    <a:lnTo>
                      <a:pt x="14867" y="5352"/>
                    </a:lnTo>
                    <a:cubicBezTo>
                      <a:pt x="14746" y="5525"/>
                      <a:pt x="14626" y="5525"/>
                      <a:pt x="14506" y="5352"/>
                    </a:cubicBezTo>
                    <a:lnTo>
                      <a:pt x="11411" y="1400"/>
                    </a:lnTo>
                    <a:cubicBezTo>
                      <a:pt x="11324" y="1305"/>
                      <a:pt x="11310" y="1221"/>
                      <a:pt x="11372" y="1150"/>
                    </a:cubicBezTo>
                    <a:cubicBezTo>
                      <a:pt x="11431" y="1079"/>
                      <a:pt x="11530" y="1045"/>
                      <a:pt x="11668" y="1045"/>
                    </a:cubicBezTo>
                    <a:lnTo>
                      <a:pt x="13732" y="1045"/>
                    </a:lnTo>
                    <a:cubicBezTo>
                      <a:pt x="13989" y="1045"/>
                      <a:pt x="14119" y="926"/>
                      <a:pt x="14119" y="690"/>
                    </a:cubicBezTo>
                    <a:cubicBezTo>
                      <a:pt x="14119" y="453"/>
                      <a:pt x="13989" y="335"/>
                      <a:pt x="13732" y="335"/>
                    </a:cubicBezTo>
                    <a:lnTo>
                      <a:pt x="8315" y="335"/>
                    </a:lnTo>
                    <a:cubicBezTo>
                      <a:pt x="8056" y="335"/>
                      <a:pt x="7928" y="453"/>
                      <a:pt x="7928" y="690"/>
                    </a:cubicBezTo>
                    <a:cubicBezTo>
                      <a:pt x="7928" y="926"/>
                      <a:pt x="8056" y="1045"/>
                      <a:pt x="8315" y="1045"/>
                    </a:cubicBezTo>
                    <a:lnTo>
                      <a:pt x="9863" y="1045"/>
                    </a:lnTo>
                    <a:cubicBezTo>
                      <a:pt x="10000" y="1045"/>
                      <a:pt x="10124" y="1079"/>
                      <a:pt x="10237" y="1150"/>
                    </a:cubicBezTo>
                    <a:cubicBezTo>
                      <a:pt x="10348" y="1221"/>
                      <a:pt x="10438" y="1305"/>
                      <a:pt x="10508" y="1400"/>
                    </a:cubicBezTo>
                    <a:lnTo>
                      <a:pt x="14066" y="5967"/>
                    </a:lnTo>
                    <a:cubicBezTo>
                      <a:pt x="14170" y="6109"/>
                      <a:pt x="14170" y="6251"/>
                      <a:pt x="14066" y="6393"/>
                    </a:cubicBezTo>
                    <a:lnTo>
                      <a:pt x="2579" y="20495"/>
                    </a:lnTo>
                    <a:cubicBezTo>
                      <a:pt x="2492" y="20590"/>
                      <a:pt x="2399" y="20674"/>
                      <a:pt x="2295" y="20745"/>
                    </a:cubicBezTo>
                    <a:cubicBezTo>
                      <a:pt x="2192" y="20816"/>
                      <a:pt x="2072" y="20850"/>
                      <a:pt x="1935" y="20850"/>
                    </a:cubicBezTo>
                    <a:lnTo>
                      <a:pt x="387" y="20850"/>
                    </a:lnTo>
                    <a:cubicBezTo>
                      <a:pt x="128" y="20850"/>
                      <a:pt x="0" y="20969"/>
                      <a:pt x="0" y="21205"/>
                    </a:cubicBezTo>
                    <a:cubicBezTo>
                      <a:pt x="0" y="21442"/>
                      <a:pt x="128" y="21560"/>
                      <a:pt x="387" y="21560"/>
                    </a:cubicBezTo>
                    <a:lnTo>
                      <a:pt x="5803" y="21560"/>
                    </a:lnTo>
                    <a:cubicBezTo>
                      <a:pt x="6061" y="21560"/>
                      <a:pt x="6190" y="21442"/>
                      <a:pt x="6190" y="21205"/>
                    </a:cubicBezTo>
                    <a:cubicBezTo>
                      <a:pt x="6190" y="20969"/>
                      <a:pt x="6061" y="20850"/>
                      <a:pt x="5803" y="20850"/>
                    </a:cubicBezTo>
                    <a:lnTo>
                      <a:pt x="3740" y="20850"/>
                    </a:lnTo>
                    <a:cubicBezTo>
                      <a:pt x="3602" y="20850"/>
                      <a:pt x="3504" y="20816"/>
                      <a:pt x="3442" y="20745"/>
                    </a:cubicBezTo>
                    <a:cubicBezTo>
                      <a:pt x="3382" y="20674"/>
                      <a:pt x="3395" y="20590"/>
                      <a:pt x="3481" y="20495"/>
                    </a:cubicBezTo>
                    <a:lnTo>
                      <a:pt x="14506" y="6985"/>
                    </a:lnTo>
                    <a:cubicBezTo>
                      <a:pt x="14626" y="6827"/>
                      <a:pt x="14746" y="6827"/>
                      <a:pt x="14867" y="6985"/>
                    </a:cubicBezTo>
                    <a:lnTo>
                      <a:pt x="18117" y="11103"/>
                    </a:lnTo>
                    <a:cubicBezTo>
                      <a:pt x="18204" y="11198"/>
                      <a:pt x="18216" y="11281"/>
                      <a:pt x="18156" y="11352"/>
                    </a:cubicBezTo>
                    <a:cubicBezTo>
                      <a:pt x="18095" y="11423"/>
                      <a:pt x="17996" y="11458"/>
                      <a:pt x="17859" y="11458"/>
                    </a:cubicBezTo>
                    <a:lnTo>
                      <a:pt x="15795" y="11458"/>
                    </a:lnTo>
                    <a:cubicBezTo>
                      <a:pt x="15537" y="11458"/>
                      <a:pt x="15409" y="11577"/>
                      <a:pt x="15409" y="11813"/>
                    </a:cubicBezTo>
                    <a:cubicBezTo>
                      <a:pt x="15409" y="12050"/>
                      <a:pt x="15537" y="12167"/>
                      <a:pt x="15795" y="12167"/>
                    </a:cubicBezTo>
                    <a:lnTo>
                      <a:pt x="21213" y="12167"/>
                    </a:lnTo>
                    <a:cubicBezTo>
                      <a:pt x="21470" y="12167"/>
                      <a:pt x="21600" y="12050"/>
                      <a:pt x="21600" y="11813"/>
                    </a:cubicBezTo>
                    <a:cubicBezTo>
                      <a:pt x="21600" y="11577"/>
                      <a:pt x="21470" y="11458"/>
                      <a:pt x="21213" y="1145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85" name="Shape 185"/>
              <p:cNvSpPr/>
              <p:nvPr/>
            </p:nvSpPr>
            <p:spPr>
              <a:xfrm>
                <a:off x="592908" y="72035"/>
                <a:ext cx="44769" cy="20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02" y="11979"/>
                    </a:moveTo>
                    <a:cubicBezTo>
                      <a:pt x="15493" y="11979"/>
                      <a:pt x="14427" y="10116"/>
                      <a:pt x="14427" y="7815"/>
                    </a:cubicBezTo>
                    <a:cubicBezTo>
                      <a:pt x="14427" y="5520"/>
                      <a:pt x="15493" y="3657"/>
                      <a:pt x="16802" y="3657"/>
                    </a:cubicBezTo>
                    <a:cubicBezTo>
                      <a:pt x="18118" y="3657"/>
                      <a:pt x="19185" y="5520"/>
                      <a:pt x="19185" y="7815"/>
                    </a:cubicBezTo>
                    <a:cubicBezTo>
                      <a:pt x="19185" y="10116"/>
                      <a:pt x="18118" y="11979"/>
                      <a:pt x="16802" y="11979"/>
                    </a:cubicBezTo>
                    <a:close/>
                    <a:moveTo>
                      <a:pt x="10799" y="0"/>
                    </a:moveTo>
                    <a:cubicBezTo>
                      <a:pt x="4837" y="0"/>
                      <a:pt x="0" y="4833"/>
                      <a:pt x="0" y="10803"/>
                    </a:cubicBezTo>
                    <a:cubicBezTo>
                      <a:pt x="0" y="16767"/>
                      <a:pt x="4837" y="21600"/>
                      <a:pt x="10799" y="21600"/>
                    </a:cubicBezTo>
                    <a:cubicBezTo>
                      <a:pt x="16761" y="21600"/>
                      <a:pt x="21600" y="16767"/>
                      <a:pt x="21600" y="10803"/>
                    </a:cubicBezTo>
                    <a:cubicBezTo>
                      <a:pt x="21600" y="4833"/>
                      <a:pt x="16761" y="0"/>
                      <a:pt x="10799" y="0"/>
                    </a:cubicBezTo>
                    <a:close/>
                  </a:path>
                </a:pathLst>
              </a:custGeom>
              <a:solidFill>
                <a:srgbClr val="1A21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268382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ide Solid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-13957" y="-5034"/>
            <a:ext cx="5863009" cy="6868068"/>
          </a:xfrm>
          <a:prstGeom prst="rect">
            <a:avLst/>
          </a:prstGeom>
          <a:solidFill>
            <a:srgbClr val="434F5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 sz="1600"/>
          </a:p>
        </p:txBody>
      </p:sp>
      <p:grpSp>
        <p:nvGrpSpPr>
          <p:cNvPr id="197" name="Group 197"/>
          <p:cNvGrpSpPr/>
          <p:nvPr/>
        </p:nvGrpSpPr>
        <p:grpSpPr>
          <a:xfrm>
            <a:off x="275009" y="6579295"/>
            <a:ext cx="869912" cy="198656"/>
            <a:chOff x="0" y="0"/>
            <a:chExt cx="1739821" cy="397311"/>
          </a:xfrm>
        </p:grpSpPr>
        <p:grpSp>
          <p:nvGrpSpPr>
            <p:cNvPr id="192" name="Group 192"/>
            <p:cNvGrpSpPr/>
            <p:nvPr/>
          </p:nvGrpSpPr>
          <p:grpSpPr>
            <a:xfrm>
              <a:off x="0" y="16976"/>
              <a:ext cx="378730" cy="275796"/>
              <a:chOff x="0" y="0"/>
              <a:chExt cx="378729" cy="275794"/>
            </a:xfrm>
          </p:grpSpPr>
          <p:sp>
            <p:nvSpPr>
              <p:cNvPr id="190" name="Shape 190"/>
              <p:cNvSpPr/>
              <p:nvPr/>
            </p:nvSpPr>
            <p:spPr>
              <a:xfrm>
                <a:off x="105200" y="0"/>
                <a:ext cx="273530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316"/>
                    </a:moveTo>
                    <a:cubicBezTo>
                      <a:pt x="21600" y="19682"/>
                      <a:pt x="20404" y="21600"/>
                      <a:pt x="18928" y="21600"/>
                    </a:cubicBezTo>
                    <a:cubicBezTo>
                      <a:pt x="17453" y="21600"/>
                      <a:pt x="16257" y="19682"/>
                      <a:pt x="16257" y="17316"/>
                    </a:cubicBezTo>
                    <a:cubicBezTo>
                      <a:pt x="16257" y="12492"/>
                      <a:pt x="13809" y="8567"/>
                      <a:pt x="10800" y="8567"/>
                    </a:cubicBezTo>
                    <a:cubicBezTo>
                      <a:pt x="7791" y="8567"/>
                      <a:pt x="5343" y="12492"/>
                      <a:pt x="5343" y="17316"/>
                    </a:cubicBezTo>
                    <a:cubicBezTo>
                      <a:pt x="5343" y="19682"/>
                      <a:pt x="4147" y="21600"/>
                      <a:pt x="2672" y="21600"/>
                    </a:cubicBezTo>
                    <a:cubicBezTo>
                      <a:pt x="1197" y="21600"/>
                      <a:pt x="0" y="19682"/>
                      <a:pt x="0" y="17316"/>
                    </a:cubicBezTo>
                    <a:cubicBezTo>
                      <a:pt x="0" y="12691"/>
                      <a:pt x="1123" y="8343"/>
                      <a:pt x="3163" y="5072"/>
                    </a:cubicBezTo>
                    <a:cubicBezTo>
                      <a:pt x="5204" y="1801"/>
                      <a:pt x="7915" y="0"/>
                      <a:pt x="10800" y="0"/>
                    </a:cubicBezTo>
                    <a:cubicBezTo>
                      <a:pt x="13685" y="0"/>
                      <a:pt x="16397" y="1801"/>
                      <a:pt x="18437" y="5072"/>
                    </a:cubicBezTo>
                    <a:cubicBezTo>
                      <a:pt x="20477" y="8343"/>
                      <a:pt x="21600" y="12691"/>
                      <a:pt x="21600" y="17316"/>
                    </a:cubicBezTo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91" name="Shape 191"/>
              <p:cNvSpPr/>
              <p:nvPr/>
            </p:nvSpPr>
            <p:spPr>
              <a:xfrm>
                <a:off x="0" y="105200"/>
                <a:ext cx="273528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03" y="6600"/>
                    </a:moveTo>
                    <a:cubicBezTo>
                      <a:pt x="17003" y="3730"/>
                      <a:pt x="18459" y="1393"/>
                      <a:pt x="20250" y="1393"/>
                    </a:cubicBezTo>
                    <a:cubicBezTo>
                      <a:pt x="20499" y="1393"/>
                      <a:pt x="20740" y="1442"/>
                      <a:pt x="20972" y="1527"/>
                    </a:cubicBezTo>
                    <a:cubicBezTo>
                      <a:pt x="20482" y="594"/>
                      <a:pt x="19749" y="0"/>
                      <a:pt x="18928" y="0"/>
                    </a:cubicBezTo>
                    <a:cubicBezTo>
                      <a:pt x="17453" y="0"/>
                      <a:pt x="16257" y="1918"/>
                      <a:pt x="16257" y="4284"/>
                    </a:cubicBezTo>
                    <a:cubicBezTo>
                      <a:pt x="16257" y="6254"/>
                      <a:pt x="15844" y="8067"/>
                      <a:pt x="15156" y="9532"/>
                    </a:cubicBezTo>
                    <a:cubicBezTo>
                      <a:pt x="16156" y="9547"/>
                      <a:pt x="16966" y="10855"/>
                      <a:pt x="16966" y="12461"/>
                    </a:cubicBezTo>
                    <a:cubicBezTo>
                      <a:pt x="16966" y="14077"/>
                      <a:pt x="16146" y="15392"/>
                      <a:pt x="15138" y="15392"/>
                    </a:cubicBezTo>
                    <a:cubicBezTo>
                      <a:pt x="14130" y="15392"/>
                      <a:pt x="13310" y="14077"/>
                      <a:pt x="13310" y="12461"/>
                    </a:cubicBezTo>
                    <a:cubicBezTo>
                      <a:pt x="13310" y="12313"/>
                      <a:pt x="13319" y="12169"/>
                      <a:pt x="13333" y="12027"/>
                    </a:cubicBezTo>
                    <a:cubicBezTo>
                      <a:pt x="12575" y="12667"/>
                      <a:pt x="11714" y="13033"/>
                      <a:pt x="10800" y="13033"/>
                    </a:cubicBezTo>
                    <a:cubicBezTo>
                      <a:pt x="9907" y="13033"/>
                      <a:pt x="9065" y="12681"/>
                      <a:pt x="8321" y="12068"/>
                    </a:cubicBezTo>
                    <a:cubicBezTo>
                      <a:pt x="8331" y="12197"/>
                      <a:pt x="8339" y="12327"/>
                      <a:pt x="8339" y="12461"/>
                    </a:cubicBezTo>
                    <a:cubicBezTo>
                      <a:pt x="8339" y="14077"/>
                      <a:pt x="7519" y="15392"/>
                      <a:pt x="6511" y="15392"/>
                    </a:cubicBezTo>
                    <a:cubicBezTo>
                      <a:pt x="5503" y="15392"/>
                      <a:pt x="4683" y="14077"/>
                      <a:pt x="4683" y="12461"/>
                    </a:cubicBezTo>
                    <a:cubicBezTo>
                      <a:pt x="4683" y="10880"/>
                      <a:pt x="5468" y="9591"/>
                      <a:pt x="6446" y="9535"/>
                    </a:cubicBezTo>
                    <a:cubicBezTo>
                      <a:pt x="5757" y="8071"/>
                      <a:pt x="5343" y="6255"/>
                      <a:pt x="5343" y="4284"/>
                    </a:cubicBezTo>
                    <a:cubicBezTo>
                      <a:pt x="5343" y="1918"/>
                      <a:pt x="4147" y="0"/>
                      <a:pt x="2671" y="0"/>
                    </a:cubicBezTo>
                    <a:cubicBezTo>
                      <a:pt x="1843" y="0"/>
                      <a:pt x="1103" y="605"/>
                      <a:pt x="613" y="1554"/>
                    </a:cubicBezTo>
                    <a:cubicBezTo>
                      <a:pt x="865" y="1453"/>
                      <a:pt x="1127" y="1393"/>
                      <a:pt x="1399" y="1393"/>
                    </a:cubicBezTo>
                    <a:cubicBezTo>
                      <a:pt x="3190" y="1393"/>
                      <a:pt x="4646" y="3730"/>
                      <a:pt x="4646" y="6600"/>
                    </a:cubicBezTo>
                    <a:cubicBezTo>
                      <a:pt x="4646" y="9472"/>
                      <a:pt x="3190" y="11808"/>
                      <a:pt x="1399" y="11808"/>
                    </a:cubicBezTo>
                    <a:cubicBezTo>
                      <a:pt x="1284" y="11808"/>
                      <a:pt x="1171" y="11799"/>
                      <a:pt x="1060" y="11780"/>
                    </a:cubicBezTo>
                    <a:cubicBezTo>
                      <a:pt x="1581" y="13519"/>
                      <a:pt x="2287" y="15123"/>
                      <a:pt x="3163" y="16528"/>
                    </a:cubicBezTo>
                    <a:cubicBezTo>
                      <a:pt x="4357" y="18443"/>
                      <a:pt x="5783" y="19849"/>
                      <a:pt x="7337" y="20690"/>
                    </a:cubicBezTo>
                    <a:cubicBezTo>
                      <a:pt x="7583" y="17880"/>
                      <a:pt x="9088" y="15708"/>
                      <a:pt x="10908" y="15708"/>
                    </a:cubicBezTo>
                    <a:cubicBezTo>
                      <a:pt x="12703" y="15708"/>
                      <a:pt x="14192" y="17823"/>
                      <a:pt x="14467" y="20580"/>
                    </a:cubicBezTo>
                    <a:cubicBezTo>
                      <a:pt x="15943" y="19728"/>
                      <a:pt x="17295" y="18359"/>
                      <a:pt x="18437" y="16528"/>
                    </a:cubicBezTo>
                    <a:cubicBezTo>
                      <a:pt x="19312" y="15125"/>
                      <a:pt x="20017" y="13522"/>
                      <a:pt x="20539" y="11785"/>
                    </a:cubicBezTo>
                    <a:cubicBezTo>
                      <a:pt x="20444" y="11799"/>
                      <a:pt x="20348" y="11808"/>
                      <a:pt x="20250" y="11808"/>
                    </a:cubicBezTo>
                    <a:cubicBezTo>
                      <a:pt x="18459" y="11808"/>
                      <a:pt x="17003" y="9472"/>
                      <a:pt x="17003" y="6600"/>
                    </a:cubicBezTo>
                    <a:close/>
                    <a:moveTo>
                      <a:pt x="21563" y="3598"/>
                    </a:moveTo>
                    <a:cubicBezTo>
                      <a:pt x="21191" y="3178"/>
                      <a:pt x="20738" y="2930"/>
                      <a:pt x="20250" y="2930"/>
                    </a:cubicBezTo>
                    <a:cubicBezTo>
                      <a:pt x="18988" y="2930"/>
                      <a:pt x="17961" y="4577"/>
                      <a:pt x="17961" y="6600"/>
                    </a:cubicBezTo>
                    <a:cubicBezTo>
                      <a:pt x="17961" y="8625"/>
                      <a:pt x="18988" y="10271"/>
                      <a:pt x="20250" y="10271"/>
                    </a:cubicBezTo>
                    <a:cubicBezTo>
                      <a:pt x="20507" y="10271"/>
                      <a:pt x="20753" y="10200"/>
                      <a:pt x="20983" y="10075"/>
                    </a:cubicBezTo>
                    <a:cubicBezTo>
                      <a:pt x="21388" y="8239"/>
                      <a:pt x="21600" y="6288"/>
                      <a:pt x="21600" y="4284"/>
                    </a:cubicBezTo>
                    <a:cubicBezTo>
                      <a:pt x="21600" y="4049"/>
                      <a:pt x="21585" y="3822"/>
                      <a:pt x="21563" y="3598"/>
                    </a:cubicBezTo>
                    <a:close/>
                    <a:moveTo>
                      <a:pt x="3688" y="6600"/>
                    </a:moveTo>
                    <a:cubicBezTo>
                      <a:pt x="3688" y="4577"/>
                      <a:pt x="2661" y="2930"/>
                      <a:pt x="1399" y="2930"/>
                    </a:cubicBezTo>
                    <a:cubicBezTo>
                      <a:pt x="886" y="2930"/>
                      <a:pt x="413" y="3205"/>
                      <a:pt x="31" y="3664"/>
                    </a:cubicBezTo>
                    <a:cubicBezTo>
                      <a:pt x="13" y="3867"/>
                      <a:pt x="0" y="4073"/>
                      <a:pt x="0" y="4284"/>
                    </a:cubicBezTo>
                    <a:cubicBezTo>
                      <a:pt x="0" y="6276"/>
                      <a:pt x="210" y="8216"/>
                      <a:pt x="610" y="10042"/>
                    </a:cubicBezTo>
                    <a:cubicBezTo>
                      <a:pt x="856" y="10188"/>
                      <a:pt x="1121" y="10271"/>
                      <a:pt x="1399" y="10271"/>
                    </a:cubicBezTo>
                    <a:cubicBezTo>
                      <a:pt x="2661" y="10271"/>
                      <a:pt x="3688" y="8625"/>
                      <a:pt x="3688" y="6600"/>
                    </a:cubicBezTo>
                    <a:close/>
                    <a:moveTo>
                      <a:pt x="5642" y="12461"/>
                    </a:moveTo>
                    <a:cubicBezTo>
                      <a:pt x="5642" y="13229"/>
                      <a:pt x="6032" y="13855"/>
                      <a:pt x="6511" y="13855"/>
                    </a:cubicBezTo>
                    <a:cubicBezTo>
                      <a:pt x="6991" y="13855"/>
                      <a:pt x="7380" y="13229"/>
                      <a:pt x="7380" y="12461"/>
                    </a:cubicBezTo>
                    <a:cubicBezTo>
                      <a:pt x="7380" y="11693"/>
                      <a:pt x="6991" y="11067"/>
                      <a:pt x="6511" y="11067"/>
                    </a:cubicBezTo>
                    <a:cubicBezTo>
                      <a:pt x="6032" y="11067"/>
                      <a:pt x="5642" y="11693"/>
                      <a:pt x="5642" y="12461"/>
                    </a:cubicBezTo>
                    <a:close/>
                    <a:moveTo>
                      <a:pt x="15138" y="13855"/>
                    </a:moveTo>
                    <a:cubicBezTo>
                      <a:pt x="15617" y="13855"/>
                      <a:pt x="16007" y="13229"/>
                      <a:pt x="16007" y="12461"/>
                    </a:cubicBezTo>
                    <a:cubicBezTo>
                      <a:pt x="16007" y="11693"/>
                      <a:pt x="15617" y="11067"/>
                      <a:pt x="15138" y="11067"/>
                    </a:cubicBezTo>
                    <a:cubicBezTo>
                      <a:pt x="14659" y="11067"/>
                      <a:pt x="14269" y="11693"/>
                      <a:pt x="14269" y="12461"/>
                    </a:cubicBezTo>
                    <a:cubicBezTo>
                      <a:pt x="14269" y="13229"/>
                      <a:pt x="14659" y="13855"/>
                      <a:pt x="15138" y="13855"/>
                    </a:cubicBezTo>
                    <a:close/>
                    <a:moveTo>
                      <a:pt x="10908" y="17245"/>
                    </a:moveTo>
                    <a:cubicBezTo>
                      <a:pt x="9525" y="17245"/>
                      <a:pt x="8387" y="18952"/>
                      <a:pt x="8268" y="21121"/>
                    </a:cubicBezTo>
                    <a:cubicBezTo>
                      <a:pt x="9088" y="21435"/>
                      <a:pt x="9936" y="21600"/>
                      <a:pt x="10800" y="21600"/>
                    </a:cubicBezTo>
                    <a:cubicBezTo>
                      <a:pt x="11738" y="21600"/>
                      <a:pt x="12658" y="21406"/>
                      <a:pt x="13542" y="21036"/>
                    </a:cubicBezTo>
                    <a:cubicBezTo>
                      <a:pt x="13399" y="18908"/>
                      <a:pt x="12273" y="17245"/>
                      <a:pt x="10908" y="172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  <p:grpSp>
          <p:nvGrpSpPr>
            <p:cNvPr id="196" name="Group 196"/>
            <p:cNvGrpSpPr/>
            <p:nvPr/>
          </p:nvGrpSpPr>
          <p:grpSpPr>
            <a:xfrm>
              <a:off x="451491" y="-1"/>
              <a:ext cx="1288331" cy="397313"/>
              <a:chOff x="0" y="0"/>
              <a:chExt cx="1288330" cy="397311"/>
            </a:xfrm>
          </p:grpSpPr>
          <p:sp>
            <p:nvSpPr>
              <p:cNvPr id="193" name="Shape 193"/>
              <p:cNvSpPr/>
              <p:nvPr/>
            </p:nvSpPr>
            <p:spPr>
              <a:xfrm>
                <a:off x="0" y="0"/>
                <a:ext cx="1288331" cy="2678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09" y="0"/>
                    </a:moveTo>
                    <a:cubicBezTo>
                      <a:pt x="11534" y="0"/>
                      <a:pt x="11413" y="501"/>
                      <a:pt x="11413" y="1340"/>
                    </a:cubicBezTo>
                    <a:cubicBezTo>
                      <a:pt x="11413" y="2179"/>
                      <a:pt x="11534" y="2681"/>
                      <a:pt x="11709" y="2681"/>
                    </a:cubicBezTo>
                    <a:lnTo>
                      <a:pt x="12014" y="2681"/>
                    </a:lnTo>
                    <a:lnTo>
                      <a:pt x="12014" y="18319"/>
                    </a:lnTo>
                    <a:lnTo>
                      <a:pt x="11709" y="18319"/>
                    </a:lnTo>
                    <a:cubicBezTo>
                      <a:pt x="11534" y="18319"/>
                      <a:pt x="11413" y="18820"/>
                      <a:pt x="11413" y="19659"/>
                    </a:cubicBezTo>
                    <a:cubicBezTo>
                      <a:pt x="11413" y="20498"/>
                      <a:pt x="11534" y="21000"/>
                      <a:pt x="11709" y="21000"/>
                    </a:cubicBezTo>
                    <a:lnTo>
                      <a:pt x="12960" y="21000"/>
                    </a:lnTo>
                    <a:cubicBezTo>
                      <a:pt x="13134" y="21000"/>
                      <a:pt x="13256" y="20498"/>
                      <a:pt x="13256" y="19659"/>
                    </a:cubicBezTo>
                    <a:cubicBezTo>
                      <a:pt x="13256" y="18820"/>
                      <a:pt x="13134" y="18319"/>
                      <a:pt x="12960" y="18319"/>
                    </a:cubicBezTo>
                    <a:lnTo>
                      <a:pt x="12571" y="18319"/>
                    </a:lnTo>
                    <a:lnTo>
                      <a:pt x="12571" y="2681"/>
                    </a:lnTo>
                    <a:lnTo>
                      <a:pt x="13613" y="2681"/>
                    </a:lnTo>
                    <a:cubicBezTo>
                      <a:pt x="13871" y="2681"/>
                      <a:pt x="14055" y="3073"/>
                      <a:pt x="14179" y="3686"/>
                    </a:cubicBezTo>
                    <a:cubicBezTo>
                      <a:pt x="14303" y="4297"/>
                      <a:pt x="14368" y="5355"/>
                      <a:pt x="14368" y="6730"/>
                    </a:cubicBezTo>
                    <a:cubicBezTo>
                      <a:pt x="14368" y="8105"/>
                      <a:pt x="14303" y="9163"/>
                      <a:pt x="14179" y="9774"/>
                    </a:cubicBezTo>
                    <a:cubicBezTo>
                      <a:pt x="14055" y="10387"/>
                      <a:pt x="13871" y="10723"/>
                      <a:pt x="13613" y="10723"/>
                    </a:cubicBezTo>
                    <a:lnTo>
                      <a:pt x="13123" y="10723"/>
                    </a:lnTo>
                    <a:cubicBezTo>
                      <a:pt x="12948" y="10723"/>
                      <a:pt x="12826" y="11225"/>
                      <a:pt x="12826" y="12064"/>
                    </a:cubicBezTo>
                    <a:cubicBezTo>
                      <a:pt x="12826" y="12903"/>
                      <a:pt x="12948" y="13404"/>
                      <a:pt x="13123" y="13404"/>
                    </a:cubicBezTo>
                    <a:lnTo>
                      <a:pt x="13613" y="13404"/>
                    </a:lnTo>
                    <a:cubicBezTo>
                      <a:pt x="14043" y="13404"/>
                      <a:pt x="14378" y="12863"/>
                      <a:pt x="14612" y="11673"/>
                    </a:cubicBezTo>
                    <a:cubicBezTo>
                      <a:pt x="14842" y="10498"/>
                      <a:pt x="14960" y="8860"/>
                      <a:pt x="14960" y="6744"/>
                    </a:cubicBezTo>
                    <a:cubicBezTo>
                      <a:pt x="14960" y="4628"/>
                      <a:pt x="14842" y="2962"/>
                      <a:pt x="14612" y="1787"/>
                    </a:cubicBezTo>
                    <a:cubicBezTo>
                      <a:pt x="14378" y="597"/>
                      <a:pt x="14043" y="0"/>
                      <a:pt x="13613" y="0"/>
                    </a:cubicBezTo>
                    <a:lnTo>
                      <a:pt x="11709" y="0"/>
                    </a:lnTo>
                    <a:close/>
                    <a:moveTo>
                      <a:pt x="84" y="2052"/>
                    </a:moveTo>
                    <a:cubicBezTo>
                      <a:pt x="27" y="2052"/>
                      <a:pt x="0" y="2199"/>
                      <a:pt x="0" y="2471"/>
                    </a:cubicBezTo>
                    <a:cubicBezTo>
                      <a:pt x="0" y="2746"/>
                      <a:pt x="27" y="2876"/>
                      <a:pt x="84" y="2876"/>
                    </a:cubicBezTo>
                    <a:lnTo>
                      <a:pt x="482" y="2876"/>
                    </a:lnTo>
                    <a:cubicBezTo>
                      <a:pt x="539" y="2876"/>
                      <a:pt x="569" y="3009"/>
                      <a:pt x="569" y="3281"/>
                    </a:cubicBezTo>
                    <a:lnTo>
                      <a:pt x="569" y="19952"/>
                    </a:lnTo>
                    <a:cubicBezTo>
                      <a:pt x="569" y="20226"/>
                      <a:pt x="539" y="20357"/>
                      <a:pt x="482" y="20357"/>
                    </a:cubicBezTo>
                    <a:lnTo>
                      <a:pt x="84" y="20357"/>
                    </a:lnTo>
                    <a:cubicBezTo>
                      <a:pt x="27" y="20357"/>
                      <a:pt x="0" y="20490"/>
                      <a:pt x="0" y="20762"/>
                    </a:cubicBezTo>
                    <a:cubicBezTo>
                      <a:pt x="0" y="21036"/>
                      <a:pt x="27" y="21181"/>
                      <a:pt x="84" y="21181"/>
                    </a:cubicBezTo>
                    <a:lnTo>
                      <a:pt x="1335" y="21181"/>
                    </a:lnTo>
                    <a:cubicBezTo>
                      <a:pt x="1393" y="21181"/>
                      <a:pt x="1420" y="21036"/>
                      <a:pt x="1420" y="20762"/>
                    </a:cubicBezTo>
                    <a:cubicBezTo>
                      <a:pt x="1420" y="20490"/>
                      <a:pt x="1393" y="20357"/>
                      <a:pt x="1335" y="20357"/>
                    </a:cubicBezTo>
                    <a:lnTo>
                      <a:pt x="825" y="20357"/>
                    </a:lnTo>
                    <a:cubicBezTo>
                      <a:pt x="768" y="20357"/>
                      <a:pt x="737" y="20226"/>
                      <a:pt x="737" y="19952"/>
                    </a:cubicBezTo>
                    <a:lnTo>
                      <a:pt x="737" y="3965"/>
                    </a:lnTo>
                    <a:cubicBezTo>
                      <a:pt x="737" y="3820"/>
                      <a:pt x="744" y="3750"/>
                      <a:pt x="755" y="3742"/>
                    </a:cubicBezTo>
                    <a:cubicBezTo>
                      <a:pt x="766" y="3733"/>
                      <a:pt x="776" y="3753"/>
                      <a:pt x="784" y="3826"/>
                    </a:cubicBezTo>
                    <a:lnTo>
                      <a:pt x="2375" y="20762"/>
                    </a:lnTo>
                    <a:cubicBezTo>
                      <a:pt x="2401" y="21036"/>
                      <a:pt x="2443" y="21181"/>
                      <a:pt x="2500" y="21181"/>
                    </a:cubicBezTo>
                    <a:cubicBezTo>
                      <a:pt x="2557" y="21181"/>
                      <a:pt x="2598" y="21036"/>
                      <a:pt x="2625" y="20762"/>
                    </a:cubicBezTo>
                    <a:lnTo>
                      <a:pt x="4215" y="3826"/>
                    </a:lnTo>
                    <a:cubicBezTo>
                      <a:pt x="4223" y="3753"/>
                      <a:pt x="4233" y="3733"/>
                      <a:pt x="4245" y="3742"/>
                    </a:cubicBezTo>
                    <a:cubicBezTo>
                      <a:pt x="4256" y="3750"/>
                      <a:pt x="4259" y="3820"/>
                      <a:pt x="4259" y="3965"/>
                    </a:cubicBezTo>
                    <a:lnTo>
                      <a:pt x="4259" y="19952"/>
                    </a:lnTo>
                    <a:cubicBezTo>
                      <a:pt x="4259" y="20226"/>
                      <a:pt x="4231" y="20357"/>
                      <a:pt x="4175" y="20357"/>
                    </a:cubicBezTo>
                    <a:lnTo>
                      <a:pt x="3664" y="20357"/>
                    </a:lnTo>
                    <a:cubicBezTo>
                      <a:pt x="3607" y="20357"/>
                      <a:pt x="3580" y="20490"/>
                      <a:pt x="3580" y="20762"/>
                    </a:cubicBezTo>
                    <a:cubicBezTo>
                      <a:pt x="3580" y="21036"/>
                      <a:pt x="3607" y="21181"/>
                      <a:pt x="3664" y="21181"/>
                    </a:cubicBezTo>
                    <a:lnTo>
                      <a:pt x="4912" y="21181"/>
                    </a:lnTo>
                    <a:cubicBezTo>
                      <a:pt x="4969" y="21181"/>
                      <a:pt x="4999" y="21036"/>
                      <a:pt x="4999" y="20762"/>
                    </a:cubicBezTo>
                    <a:cubicBezTo>
                      <a:pt x="4999" y="20490"/>
                      <a:pt x="4969" y="20357"/>
                      <a:pt x="4912" y="20357"/>
                    </a:cubicBezTo>
                    <a:lnTo>
                      <a:pt x="4517" y="20357"/>
                    </a:lnTo>
                    <a:cubicBezTo>
                      <a:pt x="4460" y="20357"/>
                      <a:pt x="4430" y="20226"/>
                      <a:pt x="4430" y="19952"/>
                    </a:cubicBezTo>
                    <a:lnTo>
                      <a:pt x="4430" y="3281"/>
                    </a:lnTo>
                    <a:cubicBezTo>
                      <a:pt x="4430" y="3009"/>
                      <a:pt x="4460" y="2876"/>
                      <a:pt x="4517" y="2876"/>
                    </a:cubicBezTo>
                    <a:lnTo>
                      <a:pt x="4912" y="2876"/>
                    </a:lnTo>
                    <a:cubicBezTo>
                      <a:pt x="4969" y="2876"/>
                      <a:pt x="4999" y="2746"/>
                      <a:pt x="4999" y="2471"/>
                    </a:cubicBezTo>
                    <a:cubicBezTo>
                      <a:pt x="4999" y="2199"/>
                      <a:pt x="4969" y="2052"/>
                      <a:pt x="4912" y="2052"/>
                    </a:cubicBezTo>
                    <a:lnTo>
                      <a:pt x="4288" y="2052"/>
                    </a:lnTo>
                    <a:cubicBezTo>
                      <a:pt x="4246" y="2052"/>
                      <a:pt x="4216" y="2090"/>
                      <a:pt x="4195" y="2164"/>
                    </a:cubicBezTo>
                    <a:cubicBezTo>
                      <a:pt x="4174" y="2235"/>
                      <a:pt x="4157" y="2344"/>
                      <a:pt x="4146" y="2471"/>
                    </a:cubicBezTo>
                    <a:lnTo>
                      <a:pt x="2555" y="19408"/>
                    </a:lnTo>
                    <a:cubicBezTo>
                      <a:pt x="2517" y="19790"/>
                      <a:pt x="2479" y="19790"/>
                      <a:pt x="2442" y="19408"/>
                    </a:cubicBezTo>
                    <a:lnTo>
                      <a:pt x="851" y="2471"/>
                    </a:lnTo>
                    <a:cubicBezTo>
                      <a:pt x="839" y="2344"/>
                      <a:pt x="825" y="2235"/>
                      <a:pt x="804" y="2164"/>
                    </a:cubicBezTo>
                    <a:cubicBezTo>
                      <a:pt x="783" y="2090"/>
                      <a:pt x="753" y="2052"/>
                      <a:pt x="711" y="2052"/>
                    </a:cubicBezTo>
                    <a:lnTo>
                      <a:pt x="84" y="2052"/>
                    </a:lnTo>
                    <a:close/>
                    <a:moveTo>
                      <a:pt x="17277" y="5222"/>
                    </a:moveTo>
                    <a:cubicBezTo>
                      <a:pt x="17138" y="5222"/>
                      <a:pt x="17008" y="5330"/>
                      <a:pt x="16885" y="5557"/>
                    </a:cubicBezTo>
                    <a:cubicBezTo>
                      <a:pt x="16772" y="5765"/>
                      <a:pt x="16666" y="6030"/>
                      <a:pt x="16575" y="6325"/>
                    </a:cubicBezTo>
                    <a:cubicBezTo>
                      <a:pt x="16535" y="6450"/>
                      <a:pt x="16500" y="6511"/>
                      <a:pt x="16464" y="6646"/>
                    </a:cubicBezTo>
                    <a:cubicBezTo>
                      <a:pt x="16446" y="5920"/>
                      <a:pt x="16331" y="5362"/>
                      <a:pt x="16171" y="5362"/>
                    </a:cubicBezTo>
                    <a:lnTo>
                      <a:pt x="15602" y="5362"/>
                    </a:lnTo>
                    <a:cubicBezTo>
                      <a:pt x="15427" y="5362"/>
                      <a:pt x="15306" y="6087"/>
                      <a:pt x="15306" y="6925"/>
                    </a:cubicBezTo>
                    <a:cubicBezTo>
                      <a:pt x="15306" y="7764"/>
                      <a:pt x="15427" y="8489"/>
                      <a:pt x="15602" y="8489"/>
                    </a:cubicBezTo>
                    <a:lnTo>
                      <a:pt x="15915" y="8489"/>
                    </a:lnTo>
                    <a:lnTo>
                      <a:pt x="15915" y="18319"/>
                    </a:lnTo>
                    <a:lnTo>
                      <a:pt x="15602" y="18319"/>
                    </a:lnTo>
                    <a:cubicBezTo>
                      <a:pt x="15427" y="18319"/>
                      <a:pt x="15306" y="18820"/>
                      <a:pt x="15306" y="19659"/>
                    </a:cubicBezTo>
                    <a:cubicBezTo>
                      <a:pt x="15306" y="20498"/>
                      <a:pt x="15427" y="21000"/>
                      <a:pt x="15602" y="21000"/>
                    </a:cubicBezTo>
                    <a:lnTo>
                      <a:pt x="16795" y="21000"/>
                    </a:lnTo>
                    <a:cubicBezTo>
                      <a:pt x="16970" y="21000"/>
                      <a:pt x="17091" y="20498"/>
                      <a:pt x="17091" y="19659"/>
                    </a:cubicBezTo>
                    <a:cubicBezTo>
                      <a:pt x="17091" y="18820"/>
                      <a:pt x="16970" y="18319"/>
                      <a:pt x="16795" y="18319"/>
                    </a:cubicBezTo>
                    <a:lnTo>
                      <a:pt x="16473" y="18319"/>
                    </a:lnTo>
                    <a:lnTo>
                      <a:pt x="16473" y="11030"/>
                    </a:lnTo>
                    <a:cubicBezTo>
                      <a:pt x="16566" y="10507"/>
                      <a:pt x="16612" y="10028"/>
                      <a:pt x="16694" y="9592"/>
                    </a:cubicBezTo>
                    <a:cubicBezTo>
                      <a:pt x="16767" y="9192"/>
                      <a:pt x="16859" y="8819"/>
                      <a:pt x="16966" y="8489"/>
                    </a:cubicBezTo>
                    <a:cubicBezTo>
                      <a:pt x="17058" y="8210"/>
                      <a:pt x="17161" y="8070"/>
                      <a:pt x="17280" y="8070"/>
                    </a:cubicBezTo>
                    <a:cubicBezTo>
                      <a:pt x="17441" y="8070"/>
                      <a:pt x="17555" y="8252"/>
                      <a:pt x="17634" y="8615"/>
                    </a:cubicBezTo>
                    <a:cubicBezTo>
                      <a:pt x="17712" y="8970"/>
                      <a:pt x="17747" y="9386"/>
                      <a:pt x="17747" y="9927"/>
                    </a:cubicBezTo>
                    <a:cubicBezTo>
                      <a:pt x="17747" y="10766"/>
                      <a:pt x="17869" y="11352"/>
                      <a:pt x="18044" y="11352"/>
                    </a:cubicBezTo>
                    <a:cubicBezTo>
                      <a:pt x="18218" y="11352"/>
                      <a:pt x="18343" y="10766"/>
                      <a:pt x="18343" y="9927"/>
                    </a:cubicBezTo>
                    <a:cubicBezTo>
                      <a:pt x="18343" y="9289"/>
                      <a:pt x="18318" y="8677"/>
                      <a:pt x="18270" y="8112"/>
                    </a:cubicBezTo>
                    <a:cubicBezTo>
                      <a:pt x="18221" y="7535"/>
                      <a:pt x="18148" y="7015"/>
                      <a:pt x="18052" y="6576"/>
                    </a:cubicBezTo>
                    <a:cubicBezTo>
                      <a:pt x="17958" y="6147"/>
                      <a:pt x="17845" y="5808"/>
                      <a:pt x="17715" y="5571"/>
                    </a:cubicBezTo>
                    <a:cubicBezTo>
                      <a:pt x="17587" y="5335"/>
                      <a:pt x="17438" y="5222"/>
                      <a:pt x="17277" y="5222"/>
                    </a:cubicBezTo>
                    <a:close/>
                    <a:moveTo>
                      <a:pt x="19997" y="5362"/>
                    </a:moveTo>
                    <a:cubicBezTo>
                      <a:pt x="19767" y="5362"/>
                      <a:pt x="19548" y="5565"/>
                      <a:pt x="19350" y="5962"/>
                    </a:cubicBezTo>
                    <a:cubicBezTo>
                      <a:pt x="19151" y="6362"/>
                      <a:pt x="18980" y="6931"/>
                      <a:pt x="18839" y="7651"/>
                    </a:cubicBezTo>
                    <a:cubicBezTo>
                      <a:pt x="18699" y="8366"/>
                      <a:pt x="18589" y="9238"/>
                      <a:pt x="18511" y="10235"/>
                    </a:cubicBezTo>
                    <a:cubicBezTo>
                      <a:pt x="18434" y="11218"/>
                      <a:pt x="18395" y="12313"/>
                      <a:pt x="18395" y="13488"/>
                    </a:cubicBezTo>
                    <a:cubicBezTo>
                      <a:pt x="18395" y="14662"/>
                      <a:pt x="18434" y="15744"/>
                      <a:pt x="18511" y="16727"/>
                    </a:cubicBezTo>
                    <a:cubicBezTo>
                      <a:pt x="18589" y="17724"/>
                      <a:pt x="18699" y="18597"/>
                      <a:pt x="18839" y="19310"/>
                    </a:cubicBezTo>
                    <a:cubicBezTo>
                      <a:pt x="18980" y="20031"/>
                      <a:pt x="19150" y="20599"/>
                      <a:pt x="19350" y="21000"/>
                    </a:cubicBezTo>
                    <a:cubicBezTo>
                      <a:pt x="19547" y="21396"/>
                      <a:pt x="19765" y="21600"/>
                      <a:pt x="19997" y="21600"/>
                    </a:cubicBezTo>
                    <a:cubicBezTo>
                      <a:pt x="20229" y="21600"/>
                      <a:pt x="20448" y="21396"/>
                      <a:pt x="20645" y="21000"/>
                    </a:cubicBezTo>
                    <a:cubicBezTo>
                      <a:pt x="20845" y="20599"/>
                      <a:pt x="21016" y="20029"/>
                      <a:pt x="21156" y="19310"/>
                    </a:cubicBezTo>
                    <a:cubicBezTo>
                      <a:pt x="21296" y="18595"/>
                      <a:pt x="21406" y="17723"/>
                      <a:pt x="21484" y="16727"/>
                    </a:cubicBezTo>
                    <a:cubicBezTo>
                      <a:pt x="21561" y="15742"/>
                      <a:pt x="21600" y="14661"/>
                      <a:pt x="21600" y="13488"/>
                    </a:cubicBezTo>
                    <a:cubicBezTo>
                      <a:pt x="21600" y="12314"/>
                      <a:pt x="21561" y="11220"/>
                      <a:pt x="21484" y="10235"/>
                    </a:cubicBezTo>
                    <a:cubicBezTo>
                      <a:pt x="21406" y="9238"/>
                      <a:pt x="21296" y="8367"/>
                      <a:pt x="21156" y="7651"/>
                    </a:cubicBezTo>
                    <a:cubicBezTo>
                      <a:pt x="21015" y="6931"/>
                      <a:pt x="20844" y="6363"/>
                      <a:pt x="20645" y="5962"/>
                    </a:cubicBezTo>
                    <a:cubicBezTo>
                      <a:pt x="20447" y="5565"/>
                      <a:pt x="20228" y="5362"/>
                      <a:pt x="19997" y="5362"/>
                    </a:cubicBezTo>
                    <a:close/>
                    <a:moveTo>
                      <a:pt x="6312" y="7247"/>
                    </a:moveTo>
                    <a:cubicBezTo>
                      <a:pt x="6187" y="7247"/>
                      <a:pt x="6067" y="7329"/>
                      <a:pt x="5957" y="7484"/>
                    </a:cubicBezTo>
                    <a:cubicBezTo>
                      <a:pt x="5847" y="7638"/>
                      <a:pt x="5751" y="7829"/>
                      <a:pt x="5664" y="8056"/>
                    </a:cubicBezTo>
                    <a:cubicBezTo>
                      <a:pt x="5577" y="8285"/>
                      <a:pt x="5498" y="8541"/>
                      <a:pt x="5432" y="8824"/>
                    </a:cubicBezTo>
                    <a:cubicBezTo>
                      <a:pt x="5365" y="9106"/>
                      <a:pt x="5314" y="9365"/>
                      <a:pt x="5272" y="9620"/>
                    </a:cubicBezTo>
                    <a:cubicBezTo>
                      <a:pt x="5238" y="9838"/>
                      <a:pt x="5244" y="10029"/>
                      <a:pt x="5290" y="10193"/>
                    </a:cubicBezTo>
                    <a:cubicBezTo>
                      <a:pt x="5335" y="10356"/>
                      <a:pt x="5375" y="10327"/>
                      <a:pt x="5409" y="10109"/>
                    </a:cubicBezTo>
                    <a:cubicBezTo>
                      <a:pt x="5443" y="9891"/>
                      <a:pt x="5487" y="9663"/>
                      <a:pt x="5542" y="9425"/>
                    </a:cubicBezTo>
                    <a:cubicBezTo>
                      <a:pt x="5597" y="9190"/>
                      <a:pt x="5660" y="8983"/>
                      <a:pt x="5734" y="8782"/>
                    </a:cubicBezTo>
                    <a:cubicBezTo>
                      <a:pt x="5808" y="8583"/>
                      <a:pt x="5892" y="8404"/>
                      <a:pt x="5986" y="8266"/>
                    </a:cubicBezTo>
                    <a:cubicBezTo>
                      <a:pt x="6081" y="8129"/>
                      <a:pt x="6190" y="8070"/>
                      <a:pt x="6312" y="8070"/>
                    </a:cubicBezTo>
                    <a:cubicBezTo>
                      <a:pt x="6448" y="8070"/>
                      <a:pt x="6570" y="8159"/>
                      <a:pt x="6680" y="8350"/>
                    </a:cubicBezTo>
                    <a:cubicBezTo>
                      <a:pt x="6790" y="8540"/>
                      <a:pt x="6883" y="8807"/>
                      <a:pt x="6959" y="9145"/>
                    </a:cubicBezTo>
                    <a:cubicBezTo>
                      <a:pt x="7035" y="9481"/>
                      <a:pt x="7091" y="9871"/>
                      <a:pt x="7133" y="10318"/>
                    </a:cubicBezTo>
                    <a:cubicBezTo>
                      <a:pt x="7175" y="10766"/>
                      <a:pt x="7197" y="11247"/>
                      <a:pt x="7197" y="11756"/>
                    </a:cubicBezTo>
                    <a:lnTo>
                      <a:pt x="7197" y="16950"/>
                    </a:lnTo>
                    <a:cubicBezTo>
                      <a:pt x="7118" y="17642"/>
                      <a:pt x="7021" y="18263"/>
                      <a:pt x="6907" y="18807"/>
                    </a:cubicBezTo>
                    <a:cubicBezTo>
                      <a:pt x="6808" y="19282"/>
                      <a:pt x="6690" y="19705"/>
                      <a:pt x="6550" y="20078"/>
                    </a:cubicBezTo>
                    <a:cubicBezTo>
                      <a:pt x="6410" y="20451"/>
                      <a:pt x="6248" y="20637"/>
                      <a:pt x="6062" y="20637"/>
                    </a:cubicBezTo>
                    <a:cubicBezTo>
                      <a:pt x="5778" y="20637"/>
                      <a:pt x="5565" y="20296"/>
                      <a:pt x="5423" y="19631"/>
                    </a:cubicBezTo>
                    <a:cubicBezTo>
                      <a:pt x="5281" y="18966"/>
                      <a:pt x="5208" y="18115"/>
                      <a:pt x="5208" y="17076"/>
                    </a:cubicBezTo>
                    <a:cubicBezTo>
                      <a:pt x="5208" y="16567"/>
                      <a:pt x="5227" y="16102"/>
                      <a:pt x="5264" y="15666"/>
                    </a:cubicBezTo>
                    <a:cubicBezTo>
                      <a:pt x="5299" y="15230"/>
                      <a:pt x="5355" y="14844"/>
                      <a:pt x="5435" y="14535"/>
                    </a:cubicBezTo>
                    <a:cubicBezTo>
                      <a:pt x="5514" y="14224"/>
                      <a:pt x="5615" y="13990"/>
                      <a:pt x="5737" y="13809"/>
                    </a:cubicBezTo>
                    <a:cubicBezTo>
                      <a:pt x="5858" y="13628"/>
                      <a:pt x="6005" y="13530"/>
                      <a:pt x="6175" y="13530"/>
                    </a:cubicBezTo>
                    <a:lnTo>
                      <a:pt x="6770" y="13530"/>
                    </a:lnTo>
                    <a:cubicBezTo>
                      <a:pt x="6827" y="13530"/>
                      <a:pt x="6857" y="13398"/>
                      <a:pt x="6857" y="13125"/>
                    </a:cubicBezTo>
                    <a:cubicBezTo>
                      <a:pt x="6857" y="12852"/>
                      <a:pt x="6827" y="12706"/>
                      <a:pt x="6770" y="12706"/>
                    </a:cubicBezTo>
                    <a:lnTo>
                      <a:pt x="6175" y="12706"/>
                    </a:lnTo>
                    <a:cubicBezTo>
                      <a:pt x="5990" y="12706"/>
                      <a:pt x="5825" y="12828"/>
                      <a:pt x="5685" y="13055"/>
                    </a:cubicBezTo>
                    <a:cubicBezTo>
                      <a:pt x="5544" y="13284"/>
                      <a:pt x="5427" y="13585"/>
                      <a:pt x="5330" y="13976"/>
                    </a:cubicBezTo>
                    <a:cubicBezTo>
                      <a:pt x="5234" y="14369"/>
                      <a:pt x="5162" y="14831"/>
                      <a:pt x="5113" y="15359"/>
                    </a:cubicBezTo>
                    <a:cubicBezTo>
                      <a:pt x="5063" y="15886"/>
                      <a:pt x="5037" y="16457"/>
                      <a:pt x="5037" y="17076"/>
                    </a:cubicBezTo>
                    <a:cubicBezTo>
                      <a:pt x="5037" y="17696"/>
                      <a:pt x="5059" y="18280"/>
                      <a:pt x="5101" y="18807"/>
                    </a:cubicBezTo>
                    <a:cubicBezTo>
                      <a:pt x="5143" y="19336"/>
                      <a:pt x="5204" y="19784"/>
                      <a:pt x="5290" y="20176"/>
                    </a:cubicBezTo>
                    <a:cubicBezTo>
                      <a:pt x="5375" y="20567"/>
                      <a:pt x="5483" y="20882"/>
                      <a:pt x="5612" y="21111"/>
                    </a:cubicBezTo>
                    <a:cubicBezTo>
                      <a:pt x="5741" y="21339"/>
                      <a:pt x="5892" y="21446"/>
                      <a:pt x="6062" y="21446"/>
                    </a:cubicBezTo>
                    <a:cubicBezTo>
                      <a:pt x="6198" y="21446"/>
                      <a:pt x="6322" y="21363"/>
                      <a:pt x="6434" y="21181"/>
                    </a:cubicBezTo>
                    <a:cubicBezTo>
                      <a:pt x="6545" y="21000"/>
                      <a:pt x="6646" y="20781"/>
                      <a:pt x="6735" y="20525"/>
                    </a:cubicBezTo>
                    <a:cubicBezTo>
                      <a:pt x="6824" y="20271"/>
                      <a:pt x="6899" y="19997"/>
                      <a:pt x="6962" y="19715"/>
                    </a:cubicBezTo>
                    <a:cubicBezTo>
                      <a:pt x="7024" y="19434"/>
                      <a:pt x="7073" y="19181"/>
                      <a:pt x="7107" y="18961"/>
                    </a:cubicBezTo>
                    <a:cubicBezTo>
                      <a:pt x="7122" y="18871"/>
                      <a:pt x="7134" y="18831"/>
                      <a:pt x="7145" y="18821"/>
                    </a:cubicBezTo>
                    <a:cubicBezTo>
                      <a:pt x="7156" y="18812"/>
                      <a:pt x="7166" y="18826"/>
                      <a:pt x="7174" y="18863"/>
                    </a:cubicBezTo>
                    <a:cubicBezTo>
                      <a:pt x="7181" y="18900"/>
                      <a:pt x="7187" y="18944"/>
                      <a:pt x="7191" y="19017"/>
                    </a:cubicBezTo>
                    <a:cubicBezTo>
                      <a:pt x="7195" y="19089"/>
                      <a:pt x="7197" y="19166"/>
                      <a:pt x="7197" y="19240"/>
                    </a:cubicBezTo>
                    <a:lnTo>
                      <a:pt x="7197" y="20762"/>
                    </a:lnTo>
                    <a:cubicBezTo>
                      <a:pt x="7197" y="21036"/>
                      <a:pt x="7224" y="21181"/>
                      <a:pt x="7281" y="21181"/>
                    </a:cubicBezTo>
                    <a:lnTo>
                      <a:pt x="7850" y="21181"/>
                    </a:lnTo>
                    <a:cubicBezTo>
                      <a:pt x="7907" y="21181"/>
                      <a:pt x="7935" y="21036"/>
                      <a:pt x="7935" y="20762"/>
                    </a:cubicBezTo>
                    <a:cubicBezTo>
                      <a:pt x="7935" y="20490"/>
                      <a:pt x="7907" y="20357"/>
                      <a:pt x="7850" y="20357"/>
                    </a:cubicBezTo>
                    <a:lnTo>
                      <a:pt x="7453" y="20357"/>
                    </a:lnTo>
                    <a:cubicBezTo>
                      <a:pt x="7396" y="20357"/>
                      <a:pt x="7368" y="20226"/>
                      <a:pt x="7368" y="19952"/>
                    </a:cubicBezTo>
                    <a:lnTo>
                      <a:pt x="7368" y="11756"/>
                    </a:lnTo>
                    <a:cubicBezTo>
                      <a:pt x="7368" y="11136"/>
                      <a:pt x="7342" y="10558"/>
                      <a:pt x="7293" y="10011"/>
                    </a:cubicBezTo>
                    <a:cubicBezTo>
                      <a:pt x="7244" y="9465"/>
                      <a:pt x="7175" y="8983"/>
                      <a:pt x="7084" y="8573"/>
                    </a:cubicBezTo>
                    <a:cubicBezTo>
                      <a:pt x="6993" y="8163"/>
                      <a:pt x="6881" y="7833"/>
                      <a:pt x="6750" y="7596"/>
                    </a:cubicBezTo>
                    <a:cubicBezTo>
                      <a:pt x="6619" y="7359"/>
                      <a:pt x="6475" y="7247"/>
                      <a:pt x="6312" y="7247"/>
                    </a:cubicBezTo>
                    <a:close/>
                    <a:moveTo>
                      <a:pt x="20055" y="8042"/>
                    </a:moveTo>
                    <a:cubicBezTo>
                      <a:pt x="20212" y="8042"/>
                      <a:pt x="20353" y="8172"/>
                      <a:pt x="20476" y="8419"/>
                    </a:cubicBezTo>
                    <a:cubicBezTo>
                      <a:pt x="20599" y="8666"/>
                      <a:pt x="20701" y="8997"/>
                      <a:pt x="20787" y="9439"/>
                    </a:cubicBezTo>
                    <a:cubicBezTo>
                      <a:pt x="20873" y="9884"/>
                      <a:pt x="20942" y="10433"/>
                      <a:pt x="20990" y="11072"/>
                    </a:cubicBezTo>
                    <a:cubicBezTo>
                      <a:pt x="21040" y="11734"/>
                      <a:pt x="21066" y="12484"/>
                      <a:pt x="21066" y="13306"/>
                    </a:cubicBezTo>
                    <a:cubicBezTo>
                      <a:pt x="21066" y="14146"/>
                      <a:pt x="21040" y="14909"/>
                      <a:pt x="20990" y="15568"/>
                    </a:cubicBezTo>
                    <a:cubicBezTo>
                      <a:pt x="20942" y="16209"/>
                      <a:pt x="20873" y="16758"/>
                      <a:pt x="20787" y="17202"/>
                    </a:cubicBezTo>
                    <a:cubicBezTo>
                      <a:pt x="20702" y="17638"/>
                      <a:pt x="20599" y="17989"/>
                      <a:pt x="20479" y="18221"/>
                    </a:cubicBezTo>
                    <a:cubicBezTo>
                      <a:pt x="20356" y="18462"/>
                      <a:pt x="20213" y="18584"/>
                      <a:pt x="20055" y="18584"/>
                    </a:cubicBezTo>
                    <a:cubicBezTo>
                      <a:pt x="19898" y="18584"/>
                      <a:pt x="19755" y="18462"/>
                      <a:pt x="19632" y="18221"/>
                    </a:cubicBezTo>
                    <a:cubicBezTo>
                      <a:pt x="19512" y="17989"/>
                      <a:pt x="19409" y="17650"/>
                      <a:pt x="19324" y="17216"/>
                    </a:cubicBezTo>
                    <a:cubicBezTo>
                      <a:pt x="19237" y="16765"/>
                      <a:pt x="19170" y="16221"/>
                      <a:pt x="19121" y="15568"/>
                    </a:cubicBezTo>
                    <a:cubicBezTo>
                      <a:pt x="19071" y="14913"/>
                      <a:pt x="19045" y="14151"/>
                      <a:pt x="19045" y="13306"/>
                    </a:cubicBezTo>
                    <a:cubicBezTo>
                      <a:pt x="19045" y="12479"/>
                      <a:pt x="19071" y="11729"/>
                      <a:pt x="19121" y="11072"/>
                    </a:cubicBezTo>
                    <a:cubicBezTo>
                      <a:pt x="19170" y="10429"/>
                      <a:pt x="19238" y="9881"/>
                      <a:pt x="19324" y="9439"/>
                    </a:cubicBezTo>
                    <a:cubicBezTo>
                      <a:pt x="19410" y="8995"/>
                      <a:pt x="19511" y="8667"/>
                      <a:pt x="19635" y="8419"/>
                    </a:cubicBezTo>
                    <a:cubicBezTo>
                      <a:pt x="19757" y="8172"/>
                      <a:pt x="19899" y="8042"/>
                      <a:pt x="20055" y="804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94" name="Shape 194"/>
              <p:cNvSpPr/>
              <p:nvPr/>
            </p:nvSpPr>
            <p:spPr>
              <a:xfrm>
                <a:off x="376801" y="88659"/>
                <a:ext cx="283710" cy="3086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0" extrusionOk="0">
                    <a:moveTo>
                      <a:pt x="21213" y="11458"/>
                    </a:moveTo>
                    <a:lnTo>
                      <a:pt x="19665" y="11458"/>
                    </a:lnTo>
                    <a:cubicBezTo>
                      <a:pt x="19526" y="11458"/>
                      <a:pt x="19407" y="11423"/>
                      <a:pt x="19303" y="11352"/>
                    </a:cubicBezTo>
                    <a:cubicBezTo>
                      <a:pt x="19200" y="11281"/>
                      <a:pt x="19106" y="11198"/>
                      <a:pt x="19020" y="11103"/>
                    </a:cubicBezTo>
                    <a:lnTo>
                      <a:pt x="15331" y="6393"/>
                    </a:lnTo>
                    <a:cubicBezTo>
                      <a:pt x="15227" y="6251"/>
                      <a:pt x="15227" y="6109"/>
                      <a:pt x="15331" y="5967"/>
                    </a:cubicBezTo>
                    <a:lnTo>
                      <a:pt x="18242" y="2078"/>
                    </a:lnTo>
                    <a:cubicBezTo>
                      <a:pt x="18311" y="1983"/>
                      <a:pt x="18401" y="1899"/>
                      <a:pt x="18513" y="1828"/>
                    </a:cubicBezTo>
                    <a:cubicBezTo>
                      <a:pt x="18530" y="1817"/>
                      <a:pt x="18584" y="1790"/>
                      <a:pt x="18658" y="1754"/>
                    </a:cubicBezTo>
                    <a:cubicBezTo>
                      <a:pt x="19600" y="1650"/>
                      <a:pt x="20445" y="1250"/>
                      <a:pt x="21072" y="657"/>
                    </a:cubicBezTo>
                    <a:cubicBezTo>
                      <a:pt x="21234" y="504"/>
                      <a:pt x="21230" y="258"/>
                      <a:pt x="21064" y="110"/>
                    </a:cubicBezTo>
                    <a:cubicBezTo>
                      <a:pt x="20896" y="-39"/>
                      <a:pt x="20630" y="-36"/>
                      <a:pt x="20467" y="118"/>
                    </a:cubicBezTo>
                    <a:cubicBezTo>
                      <a:pt x="19916" y="637"/>
                      <a:pt x="19162" y="966"/>
                      <a:pt x="18322" y="1002"/>
                    </a:cubicBezTo>
                    <a:lnTo>
                      <a:pt x="17812" y="990"/>
                    </a:lnTo>
                    <a:cubicBezTo>
                      <a:pt x="17055" y="913"/>
                      <a:pt x="16380" y="594"/>
                      <a:pt x="15873" y="117"/>
                    </a:cubicBezTo>
                    <a:cubicBezTo>
                      <a:pt x="15710" y="-37"/>
                      <a:pt x="15443" y="-40"/>
                      <a:pt x="15276" y="110"/>
                    </a:cubicBezTo>
                    <a:cubicBezTo>
                      <a:pt x="15109" y="259"/>
                      <a:pt x="15106" y="504"/>
                      <a:pt x="15269" y="657"/>
                    </a:cubicBezTo>
                    <a:lnTo>
                      <a:pt x="15268" y="657"/>
                    </a:lnTo>
                    <a:cubicBezTo>
                      <a:pt x="15838" y="1195"/>
                      <a:pt x="16587" y="1573"/>
                      <a:pt x="17425" y="1717"/>
                    </a:cubicBezTo>
                    <a:cubicBezTo>
                      <a:pt x="17428" y="1728"/>
                      <a:pt x="17435" y="1739"/>
                      <a:pt x="17437" y="1751"/>
                    </a:cubicBezTo>
                    <a:cubicBezTo>
                      <a:pt x="17459" y="1838"/>
                      <a:pt x="17430" y="1972"/>
                      <a:pt x="17345" y="2067"/>
                    </a:cubicBezTo>
                    <a:lnTo>
                      <a:pt x="14867" y="5352"/>
                    </a:lnTo>
                    <a:cubicBezTo>
                      <a:pt x="14746" y="5525"/>
                      <a:pt x="14626" y="5525"/>
                      <a:pt x="14506" y="5352"/>
                    </a:cubicBezTo>
                    <a:lnTo>
                      <a:pt x="11411" y="1400"/>
                    </a:lnTo>
                    <a:cubicBezTo>
                      <a:pt x="11324" y="1305"/>
                      <a:pt x="11310" y="1221"/>
                      <a:pt x="11372" y="1150"/>
                    </a:cubicBezTo>
                    <a:cubicBezTo>
                      <a:pt x="11431" y="1079"/>
                      <a:pt x="11530" y="1045"/>
                      <a:pt x="11668" y="1045"/>
                    </a:cubicBezTo>
                    <a:lnTo>
                      <a:pt x="13732" y="1045"/>
                    </a:lnTo>
                    <a:cubicBezTo>
                      <a:pt x="13989" y="1045"/>
                      <a:pt x="14119" y="926"/>
                      <a:pt x="14119" y="690"/>
                    </a:cubicBezTo>
                    <a:cubicBezTo>
                      <a:pt x="14119" y="453"/>
                      <a:pt x="13989" y="335"/>
                      <a:pt x="13732" y="335"/>
                    </a:cubicBezTo>
                    <a:lnTo>
                      <a:pt x="8315" y="335"/>
                    </a:lnTo>
                    <a:cubicBezTo>
                      <a:pt x="8056" y="335"/>
                      <a:pt x="7928" y="453"/>
                      <a:pt x="7928" y="690"/>
                    </a:cubicBezTo>
                    <a:cubicBezTo>
                      <a:pt x="7928" y="926"/>
                      <a:pt x="8056" y="1045"/>
                      <a:pt x="8315" y="1045"/>
                    </a:cubicBezTo>
                    <a:lnTo>
                      <a:pt x="9863" y="1045"/>
                    </a:lnTo>
                    <a:cubicBezTo>
                      <a:pt x="10000" y="1045"/>
                      <a:pt x="10124" y="1079"/>
                      <a:pt x="10237" y="1150"/>
                    </a:cubicBezTo>
                    <a:cubicBezTo>
                      <a:pt x="10348" y="1221"/>
                      <a:pt x="10438" y="1305"/>
                      <a:pt x="10508" y="1400"/>
                    </a:cubicBezTo>
                    <a:lnTo>
                      <a:pt x="14066" y="5967"/>
                    </a:lnTo>
                    <a:cubicBezTo>
                      <a:pt x="14170" y="6109"/>
                      <a:pt x="14170" y="6251"/>
                      <a:pt x="14066" y="6393"/>
                    </a:cubicBezTo>
                    <a:lnTo>
                      <a:pt x="2579" y="20495"/>
                    </a:lnTo>
                    <a:cubicBezTo>
                      <a:pt x="2492" y="20590"/>
                      <a:pt x="2399" y="20674"/>
                      <a:pt x="2295" y="20745"/>
                    </a:cubicBezTo>
                    <a:cubicBezTo>
                      <a:pt x="2192" y="20816"/>
                      <a:pt x="2072" y="20850"/>
                      <a:pt x="1935" y="20850"/>
                    </a:cubicBezTo>
                    <a:lnTo>
                      <a:pt x="387" y="20850"/>
                    </a:lnTo>
                    <a:cubicBezTo>
                      <a:pt x="128" y="20850"/>
                      <a:pt x="0" y="20969"/>
                      <a:pt x="0" y="21205"/>
                    </a:cubicBezTo>
                    <a:cubicBezTo>
                      <a:pt x="0" y="21442"/>
                      <a:pt x="128" y="21560"/>
                      <a:pt x="387" y="21560"/>
                    </a:cubicBezTo>
                    <a:lnTo>
                      <a:pt x="5803" y="21560"/>
                    </a:lnTo>
                    <a:cubicBezTo>
                      <a:pt x="6061" y="21560"/>
                      <a:pt x="6190" y="21442"/>
                      <a:pt x="6190" y="21205"/>
                    </a:cubicBezTo>
                    <a:cubicBezTo>
                      <a:pt x="6190" y="20969"/>
                      <a:pt x="6061" y="20850"/>
                      <a:pt x="5803" y="20850"/>
                    </a:cubicBezTo>
                    <a:lnTo>
                      <a:pt x="3740" y="20850"/>
                    </a:lnTo>
                    <a:cubicBezTo>
                      <a:pt x="3602" y="20850"/>
                      <a:pt x="3504" y="20816"/>
                      <a:pt x="3442" y="20745"/>
                    </a:cubicBezTo>
                    <a:cubicBezTo>
                      <a:pt x="3382" y="20674"/>
                      <a:pt x="3395" y="20590"/>
                      <a:pt x="3481" y="20495"/>
                    </a:cubicBezTo>
                    <a:lnTo>
                      <a:pt x="14506" y="6985"/>
                    </a:lnTo>
                    <a:cubicBezTo>
                      <a:pt x="14626" y="6827"/>
                      <a:pt x="14746" y="6827"/>
                      <a:pt x="14867" y="6985"/>
                    </a:cubicBezTo>
                    <a:lnTo>
                      <a:pt x="18117" y="11103"/>
                    </a:lnTo>
                    <a:cubicBezTo>
                      <a:pt x="18204" y="11198"/>
                      <a:pt x="18216" y="11281"/>
                      <a:pt x="18156" y="11352"/>
                    </a:cubicBezTo>
                    <a:cubicBezTo>
                      <a:pt x="18095" y="11423"/>
                      <a:pt x="17996" y="11458"/>
                      <a:pt x="17859" y="11458"/>
                    </a:cubicBezTo>
                    <a:lnTo>
                      <a:pt x="15795" y="11458"/>
                    </a:lnTo>
                    <a:cubicBezTo>
                      <a:pt x="15537" y="11458"/>
                      <a:pt x="15409" y="11577"/>
                      <a:pt x="15409" y="11813"/>
                    </a:cubicBezTo>
                    <a:cubicBezTo>
                      <a:pt x="15409" y="12050"/>
                      <a:pt x="15537" y="12167"/>
                      <a:pt x="15795" y="12167"/>
                    </a:cubicBezTo>
                    <a:lnTo>
                      <a:pt x="21213" y="12167"/>
                    </a:lnTo>
                    <a:cubicBezTo>
                      <a:pt x="21470" y="12167"/>
                      <a:pt x="21600" y="12050"/>
                      <a:pt x="21600" y="11813"/>
                    </a:cubicBezTo>
                    <a:cubicBezTo>
                      <a:pt x="21600" y="11577"/>
                      <a:pt x="21470" y="11458"/>
                      <a:pt x="21213" y="1145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95" name="Shape 195"/>
              <p:cNvSpPr/>
              <p:nvPr/>
            </p:nvSpPr>
            <p:spPr>
              <a:xfrm>
                <a:off x="592908" y="72035"/>
                <a:ext cx="44769" cy="20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02" y="11979"/>
                    </a:moveTo>
                    <a:cubicBezTo>
                      <a:pt x="15493" y="11979"/>
                      <a:pt x="14427" y="10116"/>
                      <a:pt x="14427" y="7815"/>
                    </a:cubicBezTo>
                    <a:cubicBezTo>
                      <a:pt x="14427" y="5520"/>
                      <a:pt x="15493" y="3657"/>
                      <a:pt x="16802" y="3657"/>
                    </a:cubicBezTo>
                    <a:cubicBezTo>
                      <a:pt x="18118" y="3657"/>
                      <a:pt x="19185" y="5520"/>
                      <a:pt x="19185" y="7815"/>
                    </a:cubicBezTo>
                    <a:cubicBezTo>
                      <a:pt x="19185" y="10116"/>
                      <a:pt x="18118" y="11979"/>
                      <a:pt x="16802" y="11979"/>
                    </a:cubicBezTo>
                    <a:close/>
                    <a:moveTo>
                      <a:pt x="10799" y="0"/>
                    </a:moveTo>
                    <a:cubicBezTo>
                      <a:pt x="4837" y="0"/>
                      <a:pt x="0" y="4833"/>
                      <a:pt x="0" y="10803"/>
                    </a:cubicBezTo>
                    <a:cubicBezTo>
                      <a:pt x="0" y="16767"/>
                      <a:pt x="4837" y="21600"/>
                      <a:pt x="10799" y="21600"/>
                    </a:cubicBezTo>
                    <a:cubicBezTo>
                      <a:pt x="16761" y="21600"/>
                      <a:pt x="21600" y="16767"/>
                      <a:pt x="21600" y="10803"/>
                    </a:cubicBezTo>
                    <a:cubicBezTo>
                      <a:pt x="21600" y="4833"/>
                      <a:pt x="16761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</p:grpSp>
      <p:sp>
        <p:nvSpPr>
          <p:cNvPr id="198" name="Shape 198"/>
          <p:cNvSpPr/>
          <p:nvPr/>
        </p:nvSpPr>
        <p:spPr>
          <a:xfrm>
            <a:off x="11546916" y="6553200"/>
            <a:ext cx="129425" cy="20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normAutofit/>
          </a:bodyPr>
          <a:lstStyle>
            <a:lvl1pPr>
              <a:defRPr sz="1800"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 sz="900">
                <a:solidFill>
                  <a:srgbClr val="FFFFFF"/>
                </a:solidFill>
              </a:rPr>
              <a:t>￼</a:t>
            </a:r>
          </a:p>
        </p:txBody>
      </p:sp>
      <p:grpSp>
        <p:nvGrpSpPr>
          <p:cNvPr id="201" name="Group 201">
            <a:hlinkClick r:id="" action="ppaction://hlinkshowjump?jump=previousslide"/>
          </p:cNvPr>
          <p:cNvGrpSpPr/>
          <p:nvPr/>
        </p:nvGrpSpPr>
        <p:grpSpPr>
          <a:xfrm>
            <a:off x="11318251" y="6575220"/>
            <a:ext cx="146460" cy="146460"/>
            <a:chOff x="0" y="0"/>
            <a:chExt cx="292918" cy="292918"/>
          </a:xfrm>
        </p:grpSpPr>
        <p:sp>
          <p:nvSpPr>
            <p:cNvPr id="199" name="Shape 199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222B3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200" name="Shape 200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22B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grpSp>
        <p:nvGrpSpPr>
          <p:cNvPr id="204" name="Group 204">
            <a:hlinkClick r:id="" action="ppaction://hlinkshowjump?jump=nextslide"/>
          </p:cNvPr>
          <p:cNvGrpSpPr/>
          <p:nvPr/>
        </p:nvGrpSpPr>
        <p:grpSpPr>
          <a:xfrm flipH="1">
            <a:off x="11743701" y="6575220"/>
            <a:ext cx="146460" cy="146460"/>
            <a:chOff x="0" y="0"/>
            <a:chExt cx="292918" cy="292918"/>
          </a:xfrm>
        </p:grpSpPr>
        <p:sp>
          <p:nvSpPr>
            <p:cNvPr id="202" name="Shape 202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222B3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203" name="Shape 203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22B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sp>
        <p:nvSpPr>
          <p:cNvPr id="205" name="Shape 205"/>
          <p:cNvSpPr>
            <a:spLocks noGrp="1"/>
          </p:cNvSpPr>
          <p:nvPr>
            <p:ph type="sldNum" sz="quarter" idx="2"/>
          </p:nvPr>
        </p:nvSpPr>
        <p:spPr>
          <a:xfrm>
            <a:off x="11518676" y="6616700"/>
            <a:ext cx="185906" cy="203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12830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xfrm>
            <a:off x="992972" y="179682"/>
            <a:ext cx="10206057" cy="74197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FFFFFF"/>
                </a:solidFill>
              </a:rPr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7181913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ide Solid Color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" name="Group 215"/>
          <p:cNvGrpSpPr/>
          <p:nvPr/>
        </p:nvGrpSpPr>
        <p:grpSpPr>
          <a:xfrm>
            <a:off x="275009" y="6579295"/>
            <a:ext cx="869912" cy="198656"/>
            <a:chOff x="0" y="0"/>
            <a:chExt cx="1739821" cy="397311"/>
          </a:xfrm>
        </p:grpSpPr>
        <p:grpSp>
          <p:nvGrpSpPr>
            <p:cNvPr id="210" name="Group 210"/>
            <p:cNvGrpSpPr/>
            <p:nvPr/>
          </p:nvGrpSpPr>
          <p:grpSpPr>
            <a:xfrm>
              <a:off x="0" y="16976"/>
              <a:ext cx="378730" cy="275796"/>
              <a:chOff x="0" y="0"/>
              <a:chExt cx="378729" cy="275794"/>
            </a:xfrm>
          </p:grpSpPr>
          <p:sp>
            <p:nvSpPr>
              <p:cNvPr id="208" name="Shape 208"/>
              <p:cNvSpPr/>
              <p:nvPr/>
            </p:nvSpPr>
            <p:spPr>
              <a:xfrm>
                <a:off x="105200" y="0"/>
                <a:ext cx="273530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316"/>
                    </a:moveTo>
                    <a:cubicBezTo>
                      <a:pt x="21600" y="19682"/>
                      <a:pt x="20404" y="21600"/>
                      <a:pt x="18928" y="21600"/>
                    </a:cubicBezTo>
                    <a:cubicBezTo>
                      <a:pt x="17453" y="21600"/>
                      <a:pt x="16257" y="19682"/>
                      <a:pt x="16257" y="17316"/>
                    </a:cubicBezTo>
                    <a:cubicBezTo>
                      <a:pt x="16257" y="12492"/>
                      <a:pt x="13809" y="8567"/>
                      <a:pt x="10800" y="8567"/>
                    </a:cubicBezTo>
                    <a:cubicBezTo>
                      <a:pt x="7791" y="8567"/>
                      <a:pt x="5343" y="12492"/>
                      <a:pt x="5343" y="17316"/>
                    </a:cubicBezTo>
                    <a:cubicBezTo>
                      <a:pt x="5343" y="19682"/>
                      <a:pt x="4147" y="21600"/>
                      <a:pt x="2672" y="21600"/>
                    </a:cubicBezTo>
                    <a:cubicBezTo>
                      <a:pt x="1197" y="21600"/>
                      <a:pt x="0" y="19682"/>
                      <a:pt x="0" y="17316"/>
                    </a:cubicBezTo>
                    <a:cubicBezTo>
                      <a:pt x="0" y="12691"/>
                      <a:pt x="1123" y="8343"/>
                      <a:pt x="3163" y="5072"/>
                    </a:cubicBezTo>
                    <a:cubicBezTo>
                      <a:pt x="5204" y="1801"/>
                      <a:pt x="7915" y="0"/>
                      <a:pt x="10800" y="0"/>
                    </a:cubicBezTo>
                    <a:cubicBezTo>
                      <a:pt x="13685" y="0"/>
                      <a:pt x="16397" y="1801"/>
                      <a:pt x="18437" y="5072"/>
                    </a:cubicBezTo>
                    <a:cubicBezTo>
                      <a:pt x="20477" y="8343"/>
                      <a:pt x="21600" y="12691"/>
                      <a:pt x="21600" y="17316"/>
                    </a:cubicBezTo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209" name="Shape 209"/>
              <p:cNvSpPr/>
              <p:nvPr/>
            </p:nvSpPr>
            <p:spPr>
              <a:xfrm>
                <a:off x="0" y="105200"/>
                <a:ext cx="273528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03" y="6600"/>
                    </a:moveTo>
                    <a:cubicBezTo>
                      <a:pt x="17003" y="3730"/>
                      <a:pt x="18459" y="1393"/>
                      <a:pt x="20250" y="1393"/>
                    </a:cubicBezTo>
                    <a:cubicBezTo>
                      <a:pt x="20499" y="1393"/>
                      <a:pt x="20740" y="1442"/>
                      <a:pt x="20972" y="1527"/>
                    </a:cubicBezTo>
                    <a:cubicBezTo>
                      <a:pt x="20482" y="594"/>
                      <a:pt x="19749" y="0"/>
                      <a:pt x="18928" y="0"/>
                    </a:cubicBezTo>
                    <a:cubicBezTo>
                      <a:pt x="17453" y="0"/>
                      <a:pt x="16257" y="1918"/>
                      <a:pt x="16257" y="4284"/>
                    </a:cubicBezTo>
                    <a:cubicBezTo>
                      <a:pt x="16257" y="6254"/>
                      <a:pt x="15844" y="8067"/>
                      <a:pt x="15156" y="9532"/>
                    </a:cubicBezTo>
                    <a:cubicBezTo>
                      <a:pt x="16156" y="9547"/>
                      <a:pt x="16966" y="10855"/>
                      <a:pt x="16966" y="12461"/>
                    </a:cubicBezTo>
                    <a:cubicBezTo>
                      <a:pt x="16966" y="14077"/>
                      <a:pt x="16146" y="15392"/>
                      <a:pt x="15138" y="15392"/>
                    </a:cubicBezTo>
                    <a:cubicBezTo>
                      <a:pt x="14130" y="15392"/>
                      <a:pt x="13310" y="14077"/>
                      <a:pt x="13310" y="12461"/>
                    </a:cubicBezTo>
                    <a:cubicBezTo>
                      <a:pt x="13310" y="12313"/>
                      <a:pt x="13319" y="12169"/>
                      <a:pt x="13333" y="12027"/>
                    </a:cubicBezTo>
                    <a:cubicBezTo>
                      <a:pt x="12575" y="12667"/>
                      <a:pt x="11714" y="13033"/>
                      <a:pt x="10800" y="13033"/>
                    </a:cubicBezTo>
                    <a:cubicBezTo>
                      <a:pt x="9907" y="13033"/>
                      <a:pt x="9065" y="12681"/>
                      <a:pt x="8321" y="12068"/>
                    </a:cubicBezTo>
                    <a:cubicBezTo>
                      <a:pt x="8331" y="12197"/>
                      <a:pt x="8339" y="12327"/>
                      <a:pt x="8339" y="12461"/>
                    </a:cubicBezTo>
                    <a:cubicBezTo>
                      <a:pt x="8339" y="14077"/>
                      <a:pt x="7519" y="15392"/>
                      <a:pt x="6511" y="15392"/>
                    </a:cubicBezTo>
                    <a:cubicBezTo>
                      <a:pt x="5503" y="15392"/>
                      <a:pt x="4683" y="14077"/>
                      <a:pt x="4683" y="12461"/>
                    </a:cubicBezTo>
                    <a:cubicBezTo>
                      <a:pt x="4683" y="10880"/>
                      <a:pt x="5468" y="9591"/>
                      <a:pt x="6446" y="9535"/>
                    </a:cubicBezTo>
                    <a:cubicBezTo>
                      <a:pt x="5757" y="8071"/>
                      <a:pt x="5343" y="6255"/>
                      <a:pt x="5343" y="4284"/>
                    </a:cubicBezTo>
                    <a:cubicBezTo>
                      <a:pt x="5343" y="1918"/>
                      <a:pt x="4147" y="0"/>
                      <a:pt x="2671" y="0"/>
                    </a:cubicBezTo>
                    <a:cubicBezTo>
                      <a:pt x="1843" y="0"/>
                      <a:pt x="1103" y="605"/>
                      <a:pt x="613" y="1554"/>
                    </a:cubicBezTo>
                    <a:cubicBezTo>
                      <a:pt x="865" y="1453"/>
                      <a:pt x="1127" y="1393"/>
                      <a:pt x="1399" y="1393"/>
                    </a:cubicBezTo>
                    <a:cubicBezTo>
                      <a:pt x="3190" y="1393"/>
                      <a:pt x="4646" y="3730"/>
                      <a:pt x="4646" y="6600"/>
                    </a:cubicBezTo>
                    <a:cubicBezTo>
                      <a:pt x="4646" y="9472"/>
                      <a:pt x="3190" y="11808"/>
                      <a:pt x="1399" y="11808"/>
                    </a:cubicBezTo>
                    <a:cubicBezTo>
                      <a:pt x="1284" y="11808"/>
                      <a:pt x="1171" y="11799"/>
                      <a:pt x="1060" y="11780"/>
                    </a:cubicBezTo>
                    <a:cubicBezTo>
                      <a:pt x="1581" y="13519"/>
                      <a:pt x="2287" y="15123"/>
                      <a:pt x="3163" y="16528"/>
                    </a:cubicBezTo>
                    <a:cubicBezTo>
                      <a:pt x="4357" y="18443"/>
                      <a:pt x="5783" y="19849"/>
                      <a:pt x="7337" y="20690"/>
                    </a:cubicBezTo>
                    <a:cubicBezTo>
                      <a:pt x="7583" y="17880"/>
                      <a:pt x="9088" y="15708"/>
                      <a:pt x="10908" y="15708"/>
                    </a:cubicBezTo>
                    <a:cubicBezTo>
                      <a:pt x="12703" y="15708"/>
                      <a:pt x="14192" y="17823"/>
                      <a:pt x="14467" y="20580"/>
                    </a:cubicBezTo>
                    <a:cubicBezTo>
                      <a:pt x="15943" y="19728"/>
                      <a:pt x="17295" y="18359"/>
                      <a:pt x="18437" y="16528"/>
                    </a:cubicBezTo>
                    <a:cubicBezTo>
                      <a:pt x="19312" y="15125"/>
                      <a:pt x="20017" y="13522"/>
                      <a:pt x="20539" y="11785"/>
                    </a:cubicBezTo>
                    <a:cubicBezTo>
                      <a:pt x="20444" y="11799"/>
                      <a:pt x="20348" y="11808"/>
                      <a:pt x="20250" y="11808"/>
                    </a:cubicBezTo>
                    <a:cubicBezTo>
                      <a:pt x="18459" y="11808"/>
                      <a:pt x="17003" y="9472"/>
                      <a:pt x="17003" y="6600"/>
                    </a:cubicBezTo>
                    <a:close/>
                    <a:moveTo>
                      <a:pt x="21563" y="3598"/>
                    </a:moveTo>
                    <a:cubicBezTo>
                      <a:pt x="21191" y="3178"/>
                      <a:pt x="20738" y="2930"/>
                      <a:pt x="20250" y="2930"/>
                    </a:cubicBezTo>
                    <a:cubicBezTo>
                      <a:pt x="18988" y="2930"/>
                      <a:pt x="17961" y="4577"/>
                      <a:pt x="17961" y="6600"/>
                    </a:cubicBezTo>
                    <a:cubicBezTo>
                      <a:pt x="17961" y="8625"/>
                      <a:pt x="18988" y="10271"/>
                      <a:pt x="20250" y="10271"/>
                    </a:cubicBezTo>
                    <a:cubicBezTo>
                      <a:pt x="20507" y="10271"/>
                      <a:pt x="20753" y="10200"/>
                      <a:pt x="20983" y="10075"/>
                    </a:cubicBezTo>
                    <a:cubicBezTo>
                      <a:pt x="21388" y="8239"/>
                      <a:pt x="21600" y="6288"/>
                      <a:pt x="21600" y="4284"/>
                    </a:cubicBezTo>
                    <a:cubicBezTo>
                      <a:pt x="21600" y="4049"/>
                      <a:pt x="21585" y="3822"/>
                      <a:pt x="21563" y="3598"/>
                    </a:cubicBezTo>
                    <a:close/>
                    <a:moveTo>
                      <a:pt x="3688" y="6600"/>
                    </a:moveTo>
                    <a:cubicBezTo>
                      <a:pt x="3688" y="4577"/>
                      <a:pt x="2661" y="2930"/>
                      <a:pt x="1399" y="2930"/>
                    </a:cubicBezTo>
                    <a:cubicBezTo>
                      <a:pt x="886" y="2930"/>
                      <a:pt x="413" y="3205"/>
                      <a:pt x="31" y="3664"/>
                    </a:cubicBezTo>
                    <a:cubicBezTo>
                      <a:pt x="13" y="3867"/>
                      <a:pt x="0" y="4073"/>
                      <a:pt x="0" y="4284"/>
                    </a:cubicBezTo>
                    <a:cubicBezTo>
                      <a:pt x="0" y="6276"/>
                      <a:pt x="210" y="8216"/>
                      <a:pt x="610" y="10042"/>
                    </a:cubicBezTo>
                    <a:cubicBezTo>
                      <a:pt x="856" y="10188"/>
                      <a:pt x="1121" y="10271"/>
                      <a:pt x="1399" y="10271"/>
                    </a:cubicBezTo>
                    <a:cubicBezTo>
                      <a:pt x="2661" y="10271"/>
                      <a:pt x="3688" y="8625"/>
                      <a:pt x="3688" y="6600"/>
                    </a:cubicBezTo>
                    <a:close/>
                    <a:moveTo>
                      <a:pt x="5642" y="12461"/>
                    </a:moveTo>
                    <a:cubicBezTo>
                      <a:pt x="5642" y="13229"/>
                      <a:pt x="6032" y="13855"/>
                      <a:pt x="6511" y="13855"/>
                    </a:cubicBezTo>
                    <a:cubicBezTo>
                      <a:pt x="6991" y="13855"/>
                      <a:pt x="7380" y="13229"/>
                      <a:pt x="7380" y="12461"/>
                    </a:cubicBezTo>
                    <a:cubicBezTo>
                      <a:pt x="7380" y="11693"/>
                      <a:pt x="6991" y="11067"/>
                      <a:pt x="6511" y="11067"/>
                    </a:cubicBezTo>
                    <a:cubicBezTo>
                      <a:pt x="6032" y="11067"/>
                      <a:pt x="5642" y="11693"/>
                      <a:pt x="5642" y="12461"/>
                    </a:cubicBezTo>
                    <a:close/>
                    <a:moveTo>
                      <a:pt x="15138" y="13855"/>
                    </a:moveTo>
                    <a:cubicBezTo>
                      <a:pt x="15617" y="13855"/>
                      <a:pt x="16007" y="13229"/>
                      <a:pt x="16007" y="12461"/>
                    </a:cubicBezTo>
                    <a:cubicBezTo>
                      <a:pt x="16007" y="11693"/>
                      <a:pt x="15617" y="11067"/>
                      <a:pt x="15138" y="11067"/>
                    </a:cubicBezTo>
                    <a:cubicBezTo>
                      <a:pt x="14659" y="11067"/>
                      <a:pt x="14269" y="11693"/>
                      <a:pt x="14269" y="12461"/>
                    </a:cubicBezTo>
                    <a:cubicBezTo>
                      <a:pt x="14269" y="13229"/>
                      <a:pt x="14659" y="13855"/>
                      <a:pt x="15138" y="13855"/>
                    </a:cubicBezTo>
                    <a:close/>
                    <a:moveTo>
                      <a:pt x="10908" y="17245"/>
                    </a:moveTo>
                    <a:cubicBezTo>
                      <a:pt x="9525" y="17245"/>
                      <a:pt x="8387" y="18952"/>
                      <a:pt x="8268" y="21121"/>
                    </a:cubicBezTo>
                    <a:cubicBezTo>
                      <a:pt x="9088" y="21435"/>
                      <a:pt x="9936" y="21600"/>
                      <a:pt x="10800" y="21600"/>
                    </a:cubicBezTo>
                    <a:cubicBezTo>
                      <a:pt x="11738" y="21600"/>
                      <a:pt x="12658" y="21406"/>
                      <a:pt x="13542" y="21036"/>
                    </a:cubicBezTo>
                    <a:cubicBezTo>
                      <a:pt x="13399" y="18908"/>
                      <a:pt x="12273" y="17245"/>
                      <a:pt x="10908" y="172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  <p:grpSp>
          <p:nvGrpSpPr>
            <p:cNvPr id="214" name="Group 214"/>
            <p:cNvGrpSpPr/>
            <p:nvPr/>
          </p:nvGrpSpPr>
          <p:grpSpPr>
            <a:xfrm>
              <a:off x="451491" y="-1"/>
              <a:ext cx="1288331" cy="397313"/>
              <a:chOff x="0" y="0"/>
              <a:chExt cx="1288330" cy="397311"/>
            </a:xfrm>
          </p:grpSpPr>
          <p:sp>
            <p:nvSpPr>
              <p:cNvPr id="211" name="Shape 211"/>
              <p:cNvSpPr/>
              <p:nvPr/>
            </p:nvSpPr>
            <p:spPr>
              <a:xfrm>
                <a:off x="0" y="0"/>
                <a:ext cx="1288331" cy="2678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09" y="0"/>
                    </a:moveTo>
                    <a:cubicBezTo>
                      <a:pt x="11534" y="0"/>
                      <a:pt x="11413" y="501"/>
                      <a:pt x="11413" y="1340"/>
                    </a:cubicBezTo>
                    <a:cubicBezTo>
                      <a:pt x="11413" y="2179"/>
                      <a:pt x="11534" y="2681"/>
                      <a:pt x="11709" y="2681"/>
                    </a:cubicBezTo>
                    <a:lnTo>
                      <a:pt x="12014" y="2681"/>
                    </a:lnTo>
                    <a:lnTo>
                      <a:pt x="12014" y="18319"/>
                    </a:lnTo>
                    <a:lnTo>
                      <a:pt x="11709" y="18319"/>
                    </a:lnTo>
                    <a:cubicBezTo>
                      <a:pt x="11534" y="18319"/>
                      <a:pt x="11413" y="18820"/>
                      <a:pt x="11413" y="19659"/>
                    </a:cubicBezTo>
                    <a:cubicBezTo>
                      <a:pt x="11413" y="20498"/>
                      <a:pt x="11534" y="21000"/>
                      <a:pt x="11709" y="21000"/>
                    </a:cubicBezTo>
                    <a:lnTo>
                      <a:pt x="12960" y="21000"/>
                    </a:lnTo>
                    <a:cubicBezTo>
                      <a:pt x="13134" y="21000"/>
                      <a:pt x="13256" y="20498"/>
                      <a:pt x="13256" y="19659"/>
                    </a:cubicBezTo>
                    <a:cubicBezTo>
                      <a:pt x="13256" y="18820"/>
                      <a:pt x="13134" y="18319"/>
                      <a:pt x="12960" y="18319"/>
                    </a:cubicBezTo>
                    <a:lnTo>
                      <a:pt x="12571" y="18319"/>
                    </a:lnTo>
                    <a:lnTo>
                      <a:pt x="12571" y="2681"/>
                    </a:lnTo>
                    <a:lnTo>
                      <a:pt x="13613" y="2681"/>
                    </a:lnTo>
                    <a:cubicBezTo>
                      <a:pt x="13871" y="2681"/>
                      <a:pt x="14055" y="3073"/>
                      <a:pt x="14179" y="3686"/>
                    </a:cubicBezTo>
                    <a:cubicBezTo>
                      <a:pt x="14303" y="4297"/>
                      <a:pt x="14368" y="5355"/>
                      <a:pt x="14368" y="6730"/>
                    </a:cubicBezTo>
                    <a:cubicBezTo>
                      <a:pt x="14368" y="8105"/>
                      <a:pt x="14303" y="9163"/>
                      <a:pt x="14179" y="9774"/>
                    </a:cubicBezTo>
                    <a:cubicBezTo>
                      <a:pt x="14055" y="10387"/>
                      <a:pt x="13871" y="10723"/>
                      <a:pt x="13613" y="10723"/>
                    </a:cubicBezTo>
                    <a:lnTo>
                      <a:pt x="13123" y="10723"/>
                    </a:lnTo>
                    <a:cubicBezTo>
                      <a:pt x="12948" y="10723"/>
                      <a:pt x="12826" y="11225"/>
                      <a:pt x="12826" y="12064"/>
                    </a:cubicBezTo>
                    <a:cubicBezTo>
                      <a:pt x="12826" y="12903"/>
                      <a:pt x="12948" y="13404"/>
                      <a:pt x="13123" y="13404"/>
                    </a:cubicBezTo>
                    <a:lnTo>
                      <a:pt x="13613" y="13404"/>
                    </a:lnTo>
                    <a:cubicBezTo>
                      <a:pt x="14043" y="13404"/>
                      <a:pt x="14378" y="12863"/>
                      <a:pt x="14612" y="11673"/>
                    </a:cubicBezTo>
                    <a:cubicBezTo>
                      <a:pt x="14842" y="10498"/>
                      <a:pt x="14960" y="8860"/>
                      <a:pt x="14960" y="6744"/>
                    </a:cubicBezTo>
                    <a:cubicBezTo>
                      <a:pt x="14960" y="4628"/>
                      <a:pt x="14842" y="2962"/>
                      <a:pt x="14612" y="1787"/>
                    </a:cubicBezTo>
                    <a:cubicBezTo>
                      <a:pt x="14378" y="597"/>
                      <a:pt x="14043" y="0"/>
                      <a:pt x="13613" y="0"/>
                    </a:cubicBezTo>
                    <a:lnTo>
                      <a:pt x="11709" y="0"/>
                    </a:lnTo>
                    <a:close/>
                    <a:moveTo>
                      <a:pt x="84" y="2052"/>
                    </a:moveTo>
                    <a:cubicBezTo>
                      <a:pt x="27" y="2052"/>
                      <a:pt x="0" y="2199"/>
                      <a:pt x="0" y="2471"/>
                    </a:cubicBezTo>
                    <a:cubicBezTo>
                      <a:pt x="0" y="2746"/>
                      <a:pt x="27" y="2876"/>
                      <a:pt x="84" y="2876"/>
                    </a:cubicBezTo>
                    <a:lnTo>
                      <a:pt x="482" y="2876"/>
                    </a:lnTo>
                    <a:cubicBezTo>
                      <a:pt x="539" y="2876"/>
                      <a:pt x="569" y="3009"/>
                      <a:pt x="569" y="3281"/>
                    </a:cubicBezTo>
                    <a:lnTo>
                      <a:pt x="569" y="19952"/>
                    </a:lnTo>
                    <a:cubicBezTo>
                      <a:pt x="569" y="20226"/>
                      <a:pt x="539" y="20357"/>
                      <a:pt x="482" y="20357"/>
                    </a:cubicBezTo>
                    <a:lnTo>
                      <a:pt x="84" y="20357"/>
                    </a:lnTo>
                    <a:cubicBezTo>
                      <a:pt x="27" y="20357"/>
                      <a:pt x="0" y="20490"/>
                      <a:pt x="0" y="20762"/>
                    </a:cubicBezTo>
                    <a:cubicBezTo>
                      <a:pt x="0" y="21036"/>
                      <a:pt x="27" y="21181"/>
                      <a:pt x="84" y="21181"/>
                    </a:cubicBezTo>
                    <a:lnTo>
                      <a:pt x="1335" y="21181"/>
                    </a:lnTo>
                    <a:cubicBezTo>
                      <a:pt x="1393" y="21181"/>
                      <a:pt x="1420" y="21036"/>
                      <a:pt x="1420" y="20762"/>
                    </a:cubicBezTo>
                    <a:cubicBezTo>
                      <a:pt x="1420" y="20490"/>
                      <a:pt x="1393" y="20357"/>
                      <a:pt x="1335" y="20357"/>
                    </a:cubicBezTo>
                    <a:lnTo>
                      <a:pt x="825" y="20357"/>
                    </a:lnTo>
                    <a:cubicBezTo>
                      <a:pt x="768" y="20357"/>
                      <a:pt x="737" y="20226"/>
                      <a:pt x="737" y="19952"/>
                    </a:cubicBezTo>
                    <a:lnTo>
                      <a:pt x="737" y="3965"/>
                    </a:lnTo>
                    <a:cubicBezTo>
                      <a:pt x="737" y="3820"/>
                      <a:pt x="744" y="3750"/>
                      <a:pt x="755" y="3742"/>
                    </a:cubicBezTo>
                    <a:cubicBezTo>
                      <a:pt x="766" y="3733"/>
                      <a:pt x="776" y="3753"/>
                      <a:pt x="784" y="3826"/>
                    </a:cubicBezTo>
                    <a:lnTo>
                      <a:pt x="2375" y="20762"/>
                    </a:lnTo>
                    <a:cubicBezTo>
                      <a:pt x="2401" y="21036"/>
                      <a:pt x="2443" y="21181"/>
                      <a:pt x="2500" y="21181"/>
                    </a:cubicBezTo>
                    <a:cubicBezTo>
                      <a:pt x="2557" y="21181"/>
                      <a:pt x="2598" y="21036"/>
                      <a:pt x="2625" y="20762"/>
                    </a:cubicBezTo>
                    <a:lnTo>
                      <a:pt x="4215" y="3826"/>
                    </a:lnTo>
                    <a:cubicBezTo>
                      <a:pt x="4223" y="3753"/>
                      <a:pt x="4233" y="3733"/>
                      <a:pt x="4245" y="3742"/>
                    </a:cubicBezTo>
                    <a:cubicBezTo>
                      <a:pt x="4256" y="3750"/>
                      <a:pt x="4259" y="3820"/>
                      <a:pt x="4259" y="3965"/>
                    </a:cubicBezTo>
                    <a:lnTo>
                      <a:pt x="4259" y="19952"/>
                    </a:lnTo>
                    <a:cubicBezTo>
                      <a:pt x="4259" y="20226"/>
                      <a:pt x="4231" y="20357"/>
                      <a:pt x="4175" y="20357"/>
                    </a:cubicBezTo>
                    <a:lnTo>
                      <a:pt x="3664" y="20357"/>
                    </a:lnTo>
                    <a:cubicBezTo>
                      <a:pt x="3607" y="20357"/>
                      <a:pt x="3580" y="20490"/>
                      <a:pt x="3580" y="20762"/>
                    </a:cubicBezTo>
                    <a:cubicBezTo>
                      <a:pt x="3580" y="21036"/>
                      <a:pt x="3607" y="21181"/>
                      <a:pt x="3664" y="21181"/>
                    </a:cubicBezTo>
                    <a:lnTo>
                      <a:pt x="4912" y="21181"/>
                    </a:lnTo>
                    <a:cubicBezTo>
                      <a:pt x="4969" y="21181"/>
                      <a:pt x="4999" y="21036"/>
                      <a:pt x="4999" y="20762"/>
                    </a:cubicBezTo>
                    <a:cubicBezTo>
                      <a:pt x="4999" y="20490"/>
                      <a:pt x="4969" y="20357"/>
                      <a:pt x="4912" y="20357"/>
                    </a:cubicBezTo>
                    <a:lnTo>
                      <a:pt x="4517" y="20357"/>
                    </a:lnTo>
                    <a:cubicBezTo>
                      <a:pt x="4460" y="20357"/>
                      <a:pt x="4430" y="20226"/>
                      <a:pt x="4430" y="19952"/>
                    </a:cubicBezTo>
                    <a:lnTo>
                      <a:pt x="4430" y="3281"/>
                    </a:lnTo>
                    <a:cubicBezTo>
                      <a:pt x="4430" y="3009"/>
                      <a:pt x="4460" y="2876"/>
                      <a:pt x="4517" y="2876"/>
                    </a:cubicBezTo>
                    <a:lnTo>
                      <a:pt x="4912" y="2876"/>
                    </a:lnTo>
                    <a:cubicBezTo>
                      <a:pt x="4969" y="2876"/>
                      <a:pt x="4999" y="2746"/>
                      <a:pt x="4999" y="2471"/>
                    </a:cubicBezTo>
                    <a:cubicBezTo>
                      <a:pt x="4999" y="2199"/>
                      <a:pt x="4969" y="2052"/>
                      <a:pt x="4912" y="2052"/>
                    </a:cubicBezTo>
                    <a:lnTo>
                      <a:pt x="4288" y="2052"/>
                    </a:lnTo>
                    <a:cubicBezTo>
                      <a:pt x="4246" y="2052"/>
                      <a:pt x="4216" y="2090"/>
                      <a:pt x="4195" y="2164"/>
                    </a:cubicBezTo>
                    <a:cubicBezTo>
                      <a:pt x="4174" y="2235"/>
                      <a:pt x="4157" y="2344"/>
                      <a:pt x="4146" y="2471"/>
                    </a:cubicBezTo>
                    <a:lnTo>
                      <a:pt x="2555" y="19408"/>
                    </a:lnTo>
                    <a:cubicBezTo>
                      <a:pt x="2517" y="19790"/>
                      <a:pt x="2479" y="19790"/>
                      <a:pt x="2442" y="19408"/>
                    </a:cubicBezTo>
                    <a:lnTo>
                      <a:pt x="851" y="2471"/>
                    </a:lnTo>
                    <a:cubicBezTo>
                      <a:pt x="839" y="2344"/>
                      <a:pt x="825" y="2235"/>
                      <a:pt x="804" y="2164"/>
                    </a:cubicBezTo>
                    <a:cubicBezTo>
                      <a:pt x="783" y="2090"/>
                      <a:pt x="753" y="2052"/>
                      <a:pt x="711" y="2052"/>
                    </a:cubicBezTo>
                    <a:lnTo>
                      <a:pt x="84" y="2052"/>
                    </a:lnTo>
                    <a:close/>
                    <a:moveTo>
                      <a:pt x="17277" y="5222"/>
                    </a:moveTo>
                    <a:cubicBezTo>
                      <a:pt x="17138" y="5222"/>
                      <a:pt x="17008" y="5330"/>
                      <a:pt x="16885" y="5557"/>
                    </a:cubicBezTo>
                    <a:cubicBezTo>
                      <a:pt x="16772" y="5765"/>
                      <a:pt x="16666" y="6030"/>
                      <a:pt x="16575" y="6325"/>
                    </a:cubicBezTo>
                    <a:cubicBezTo>
                      <a:pt x="16535" y="6450"/>
                      <a:pt x="16500" y="6511"/>
                      <a:pt x="16464" y="6646"/>
                    </a:cubicBezTo>
                    <a:cubicBezTo>
                      <a:pt x="16446" y="5920"/>
                      <a:pt x="16331" y="5362"/>
                      <a:pt x="16171" y="5362"/>
                    </a:cubicBezTo>
                    <a:lnTo>
                      <a:pt x="15602" y="5362"/>
                    </a:lnTo>
                    <a:cubicBezTo>
                      <a:pt x="15427" y="5362"/>
                      <a:pt x="15306" y="6087"/>
                      <a:pt x="15306" y="6925"/>
                    </a:cubicBezTo>
                    <a:cubicBezTo>
                      <a:pt x="15306" y="7764"/>
                      <a:pt x="15427" y="8489"/>
                      <a:pt x="15602" y="8489"/>
                    </a:cubicBezTo>
                    <a:lnTo>
                      <a:pt x="15915" y="8489"/>
                    </a:lnTo>
                    <a:lnTo>
                      <a:pt x="15915" y="18319"/>
                    </a:lnTo>
                    <a:lnTo>
                      <a:pt x="15602" y="18319"/>
                    </a:lnTo>
                    <a:cubicBezTo>
                      <a:pt x="15427" y="18319"/>
                      <a:pt x="15306" y="18820"/>
                      <a:pt x="15306" y="19659"/>
                    </a:cubicBezTo>
                    <a:cubicBezTo>
                      <a:pt x="15306" y="20498"/>
                      <a:pt x="15427" y="21000"/>
                      <a:pt x="15602" y="21000"/>
                    </a:cubicBezTo>
                    <a:lnTo>
                      <a:pt x="16795" y="21000"/>
                    </a:lnTo>
                    <a:cubicBezTo>
                      <a:pt x="16970" y="21000"/>
                      <a:pt x="17091" y="20498"/>
                      <a:pt x="17091" y="19659"/>
                    </a:cubicBezTo>
                    <a:cubicBezTo>
                      <a:pt x="17091" y="18820"/>
                      <a:pt x="16970" y="18319"/>
                      <a:pt x="16795" y="18319"/>
                    </a:cubicBezTo>
                    <a:lnTo>
                      <a:pt x="16473" y="18319"/>
                    </a:lnTo>
                    <a:lnTo>
                      <a:pt x="16473" y="11030"/>
                    </a:lnTo>
                    <a:cubicBezTo>
                      <a:pt x="16566" y="10507"/>
                      <a:pt x="16612" y="10028"/>
                      <a:pt x="16694" y="9592"/>
                    </a:cubicBezTo>
                    <a:cubicBezTo>
                      <a:pt x="16767" y="9192"/>
                      <a:pt x="16859" y="8819"/>
                      <a:pt x="16966" y="8489"/>
                    </a:cubicBezTo>
                    <a:cubicBezTo>
                      <a:pt x="17058" y="8210"/>
                      <a:pt x="17161" y="8070"/>
                      <a:pt x="17280" y="8070"/>
                    </a:cubicBezTo>
                    <a:cubicBezTo>
                      <a:pt x="17441" y="8070"/>
                      <a:pt x="17555" y="8252"/>
                      <a:pt x="17634" y="8615"/>
                    </a:cubicBezTo>
                    <a:cubicBezTo>
                      <a:pt x="17712" y="8970"/>
                      <a:pt x="17747" y="9386"/>
                      <a:pt x="17747" y="9927"/>
                    </a:cubicBezTo>
                    <a:cubicBezTo>
                      <a:pt x="17747" y="10766"/>
                      <a:pt x="17869" y="11352"/>
                      <a:pt x="18044" y="11352"/>
                    </a:cubicBezTo>
                    <a:cubicBezTo>
                      <a:pt x="18218" y="11352"/>
                      <a:pt x="18343" y="10766"/>
                      <a:pt x="18343" y="9927"/>
                    </a:cubicBezTo>
                    <a:cubicBezTo>
                      <a:pt x="18343" y="9289"/>
                      <a:pt x="18318" y="8677"/>
                      <a:pt x="18270" y="8112"/>
                    </a:cubicBezTo>
                    <a:cubicBezTo>
                      <a:pt x="18221" y="7535"/>
                      <a:pt x="18148" y="7015"/>
                      <a:pt x="18052" y="6576"/>
                    </a:cubicBezTo>
                    <a:cubicBezTo>
                      <a:pt x="17958" y="6147"/>
                      <a:pt x="17845" y="5808"/>
                      <a:pt x="17715" y="5571"/>
                    </a:cubicBezTo>
                    <a:cubicBezTo>
                      <a:pt x="17587" y="5335"/>
                      <a:pt x="17438" y="5222"/>
                      <a:pt x="17277" y="5222"/>
                    </a:cubicBezTo>
                    <a:close/>
                    <a:moveTo>
                      <a:pt x="19997" y="5362"/>
                    </a:moveTo>
                    <a:cubicBezTo>
                      <a:pt x="19767" y="5362"/>
                      <a:pt x="19548" y="5565"/>
                      <a:pt x="19350" y="5962"/>
                    </a:cubicBezTo>
                    <a:cubicBezTo>
                      <a:pt x="19151" y="6362"/>
                      <a:pt x="18980" y="6931"/>
                      <a:pt x="18839" y="7651"/>
                    </a:cubicBezTo>
                    <a:cubicBezTo>
                      <a:pt x="18699" y="8366"/>
                      <a:pt x="18589" y="9238"/>
                      <a:pt x="18511" y="10235"/>
                    </a:cubicBezTo>
                    <a:cubicBezTo>
                      <a:pt x="18434" y="11218"/>
                      <a:pt x="18395" y="12313"/>
                      <a:pt x="18395" y="13488"/>
                    </a:cubicBezTo>
                    <a:cubicBezTo>
                      <a:pt x="18395" y="14662"/>
                      <a:pt x="18434" y="15744"/>
                      <a:pt x="18511" y="16727"/>
                    </a:cubicBezTo>
                    <a:cubicBezTo>
                      <a:pt x="18589" y="17724"/>
                      <a:pt x="18699" y="18597"/>
                      <a:pt x="18839" y="19310"/>
                    </a:cubicBezTo>
                    <a:cubicBezTo>
                      <a:pt x="18980" y="20031"/>
                      <a:pt x="19150" y="20599"/>
                      <a:pt x="19350" y="21000"/>
                    </a:cubicBezTo>
                    <a:cubicBezTo>
                      <a:pt x="19547" y="21396"/>
                      <a:pt x="19765" y="21600"/>
                      <a:pt x="19997" y="21600"/>
                    </a:cubicBezTo>
                    <a:cubicBezTo>
                      <a:pt x="20229" y="21600"/>
                      <a:pt x="20448" y="21396"/>
                      <a:pt x="20645" y="21000"/>
                    </a:cubicBezTo>
                    <a:cubicBezTo>
                      <a:pt x="20845" y="20599"/>
                      <a:pt x="21016" y="20029"/>
                      <a:pt x="21156" y="19310"/>
                    </a:cubicBezTo>
                    <a:cubicBezTo>
                      <a:pt x="21296" y="18595"/>
                      <a:pt x="21406" y="17723"/>
                      <a:pt x="21484" y="16727"/>
                    </a:cubicBezTo>
                    <a:cubicBezTo>
                      <a:pt x="21561" y="15742"/>
                      <a:pt x="21600" y="14661"/>
                      <a:pt x="21600" y="13488"/>
                    </a:cubicBezTo>
                    <a:cubicBezTo>
                      <a:pt x="21600" y="12314"/>
                      <a:pt x="21561" y="11220"/>
                      <a:pt x="21484" y="10235"/>
                    </a:cubicBezTo>
                    <a:cubicBezTo>
                      <a:pt x="21406" y="9238"/>
                      <a:pt x="21296" y="8367"/>
                      <a:pt x="21156" y="7651"/>
                    </a:cubicBezTo>
                    <a:cubicBezTo>
                      <a:pt x="21015" y="6931"/>
                      <a:pt x="20844" y="6363"/>
                      <a:pt x="20645" y="5962"/>
                    </a:cubicBezTo>
                    <a:cubicBezTo>
                      <a:pt x="20447" y="5565"/>
                      <a:pt x="20228" y="5362"/>
                      <a:pt x="19997" y="5362"/>
                    </a:cubicBezTo>
                    <a:close/>
                    <a:moveTo>
                      <a:pt x="6312" y="7247"/>
                    </a:moveTo>
                    <a:cubicBezTo>
                      <a:pt x="6187" y="7247"/>
                      <a:pt x="6067" y="7329"/>
                      <a:pt x="5957" y="7484"/>
                    </a:cubicBezTo>
                    <a:cubicBezTo>
                      <a:pt x="5847" y="7638"/>
                      <a:pt x="5751" y="7829"/>
                      <a:pt x="5664" y="8056"/>
                    </a:cubicBezTo>
                    <a:cubicBezTo>
                      <a:pt x="5577" y="8285"/>
                      <a:pt x="5498" y="8541"/>
                      <a:pt x="5432" y="8824"/>
                    </a:cubicBezTo>
                    <a:cubicBezTo>
                      <a:pt x="5365" y="9106"/>
                      <a:pt x="5314" y="9365"/>
                      <a:pt x="5272" y="9620"/>
                    </a:cubicBezTo>
                    <a:cubicBezTo>
                      <a:pt x="5238" y="9838"/>
                      <a:pt x="5244" y="10029"/>
                      <a:pt x="5290" y="10193"/>
                    </a:cubicBezTo>
                    <a:cubicBezTo>
                      <a:pt x="5335" y="10356"/>
                      <a:pt x="5375" y="10327"/>
                      <a:pt x="5409" y="10109"/>
                    </a:cubicBezTo>
                    <a:cubicBezTo>
                      <a:pt x="5443" y="9891"/>
                      <a:pt x="5487" y="9663"/>
                      <a:pt x="5542" y="9425"/>
                    </a:cubicBezTo>
                    <a:cubicBezTo>
                      <a:pt x="5597" y="9190"/>
                      <a:pt x="5660" y="8983"/>
                      <a:pt x="5734" y="8782"/>
                    </a:cubicBezTo>
                    <a:cubicBezTo>
                      <a:pt x="5808" y="8583"/>
                      <a:pt x="5892" y="8404"/>
                      <a:pt x="5986" y="8266"/>
                    </a:cubicBezTo>
                    <a:cubicBezTo>
                      <a:pt x="6081" y="8129"/>
                      <a:pt x="6190" y="8070"/>
                      <a:pt x="6312" y="8070"/>
                    </a:cubicBezTo>
                    <a:cubicBezTo>
                      <a:pt x="6448" y="8070"/>
                      <a:pt x="6570" y="8159"/>
                      <a:pt x="6680" y="8350"/>
                    </a:cubicBezTo>
                    <a:cubicBezTo>
                      <a:pt x="6790" y="8540"/>
                      <a:pt x="6883" y="8807"/>
                      <a:pt x="6959" y="9145"/>
                    </a:cubicBezTo>
                    <a:cubicBezTo>
                      <a:pt x="7035" y="9481"/>
                      <a:pt x="7091" y="9871"/>
                      <a:pt x="7133" y="10318"/>
                    </a:cubicBezTo>
                    <a:cubicBezTo>
                      <a:pt x="7175" y="10766"/>
                      <a:pt x="7197" y="11247"/>
                      <a:pt x="7197" y="11756"/>
                    </a:cubicBezTo>
                    <a:lnTo>
                      <a:pt x="7197" y="16950"/>
                    </a:lnTo>
                    <a:cubicBezTo>
                      <a:pt x="7118" y="17642"/>
                      <a:pt x="7021" y="18263"/>
                      <a:pt x="6907" y="18807"/>
                    </a:cubicBezTo>
                    <a:cubicBezTo>
                      <a:pt x="6808" y="19282"/>
                      <a:pt x="6690" y="19705"/>
                      <a:pt x="6550" y="20078"/>
                    </a:cubicBezTo>
                    <a:cubicBezTo>
                      <a:pt x="6410" y="20451"/>
                      <a:pt x="6248" y="20637"/>
                      <a:pt x="6062" y="20637"/>
                    </a:cubicBezTo>
                    <a:cubicBezTo>
                      <a:pt x="5778" y="20637"/>
                      <a:pt x="5565" y="20296"/>
                      <a:pt x="5423" y="19631"/>
                    </a:cubicBezTo>
                    <a:cubicBezTo>
                      <a:pt x="5281" y="18966"/>
                      <a:pt x="5208" y="18115"/>
                      <a:pt x="5208" y="17076"/>
                    </a:cubicBezTo>
                    <a:cubicBezTo>
                      <a:pt x="5208" y="16567"/>
                      <a:pt x="5227" y="16102"/>
                      <a:pt x="5264" y="15666"/>
                    </a:cubicBezTo>
                    <a:cubicBezTo>
                      <a:pt x="5299" y="15230"/>
                      <a:pt x="5355" y="14844"/>
                      <a:pt x="5435" y="14535"/>
                    </a:cubicBezTo>
                    <a:cubicBezTo>
                      <a:pt x="5514" y="14224"/>
                      <a:pt x="5615" y="13990"/>
                      <a:pt x="5737" y="13809"/>
                    </a:cubicBezTo>
                    <a:cubicBezTo>
                      <a:pt x="5858" y="13628"/>
                      <a:pt x="6005" y="13530"/>
                      <a:pt x="6175" y="13530"/>
                    </a:cubicBezTo>
                    <a:lnTo>
                      <a:pt x="6770" y="13530"/>
                    </a:lnTo>
                    <a:cubicBezTo>
                      <a:pt x="6827" y="13530"/>
                      <a:pt x="6857" y="13398"/>
                      <a:pt x="6857" y="13125"/>
                    </a:cubicBezTo>
                    <a:cubicBezTo>
                      <a:pt x="6857" y="12852"/>
                      <a:pt x="6827" y="12706"/>
                      <a:pt x="6770" y="12706"/>
                    </a:cubicBezTo>
                    <a:lnTo>
                      <a:pt x="6175" y="12706"/>
                    </a:lnTo>
                    <a:cubicBezTo>
                      <a:pt x="5990" y="12706"/>
                      <a:pt x="5825" y="12828"/>
                      <a:pt x="5685" y="13055"/>
                    </a:cubicBezTo>
                    <a:cubicBezTo>
                      <a:pt x="5544" y="13284"/>
                      <a:pt x="5427" y="13585"/>
                      <a:pt x="5330" y="13976"/>
                    </a:cubicBezTo>
                    <a:cubicBezTo>
                      <a:pt x="5234" y="14369"/>
                      <a:pt x="5162" y="14831"/>
                      <a:pt x="5113" y="15359"/>
                    </a:cubicBezTo>
                    <a:cubicBezTo>
                      <a:pt x="5063" y="15886"/>
                      <a:pt x="5037" y="16457"/>
                      <a:pt x="5037" y="17076"/>
                    </a:cubicBezTo>
                    <a:cubicBezTo>
                      <a:pt x="5037" y="17696"/>
                      <a:pt x="5059" y="18280"/>
                      <a:pt x="5101" y="18807"/>
                    </a:cubicBezTo>
                    <a:cubicBezTo>
                      <a:pt x="5143" y="19336"/>
                      <a:pt x="5204" y="19784"/>
                      <a:pt x="5290" y="20176"/>
                    </a:cubicBezTo>
                    <a:cubicBezTo>
                      <a:pt x="5375" y="20567"/>
                      <a:pt x="5483" y="20882"/>
                      <a:pt x="5612" y="21111"/>
                    </a:cubicBezTo>
                    <a:cubicBezTo>
                      <a:pt x="5741" y="21339"/>
                      <a:pt x="5892" y="21446"/>
                      <a:pt x="6062" y="21446"/>
                    </a:cubicBezTo>
                    <a:cubicBezTo>
                      <a:pt x="6198" y="21446"/>
                      <a:pt x="6322" y="21363"/>
                      <a:pt x="6434" y="21181"/>
                    </a:cubicBezTo>
                    <a:cubicBezTo>
                      <a:pt x="6545" y="21000"/>
                      <a:pt x="6646" y="20781"/>
                      <a:pt x="6735" y="20525"/>
                    </a:cubicBezTo>
                    <a:cubicBezTo>
                      <a:pt x="6824" y="20271"/>
                      <a:pt x="6899" y="19997"/>
                      <a:pt x="6962" y="19715"/>
                    </a:cubicBezTo>
                    <a:cubicBezTo>
                      <a:pt x="7024" y="19434"/>
                      <a:pt x="7073" y="19181"/>
                      <a:pt x="7107" y="18961"/>
                    </a:cubicBezTo>
                    <a:cubicBezTo>
                      <a:pt x="7122" y="18871"/>
                      <a:pt x="7134" y="18831"/>
                      <a:pt x="7145" y="18821"/>
                    </a:cubicBezTo>
                    <a:cubicBezTo>
                      <a:pt x="7156" y="18812"/>
                      <a:pt x="7166" y="18826"/>
                      <a:pt x="7174" y="18863"/>
                    </a:cubicBezTo>
                    <a:cubicBezTo>
                      <a:pt x="7181" y="18900"/>
                      <a:pt x="7187" y="18944"/>
                      <a:pt x="7191" y="19017"/>
                    </a:cubicBezTo>
                    <a:cubicBezTo>
                      <a:pt x="7195" y="19089"/>
                      <a:pt x="7197" y="19166"/>
                      <a:pt x="7197" y="19240"/>
                    </a:cubicBezTo>
                    <a:lnTo>
                      <a:pt x="7197" y="20762"/>
                    </a:lnTo>
                    <a:cubicBezTo>
                      <a:pt x="7197" y="21036"/>
                      <a:pt x="7224" y="21181"/>
                      <a:pt x="7281" y="21181"/>
                    </a:cubicBezTo>
                    <a:lnTo>
                      <a:pt x="7850" y="21181"/>
                    </a:lnTo>
                    <a:cubicBezTo>
                      <a:pt x="7907" y="21181"/>
                      <a:pt x="7935" y="21036"/>
                      <a:pt x="7935" y="20762"/>
                    </a:cubicBezTo>
                    <a:cubicBezTo>
                      <a:pt x="7935" y="20490"/>
                      <a:pt x="7907" y="20357"/>
                      <a:pt x="7850" y="20357"/>
                    </a:cubicBezTo>
                    <a:lnTo>
                      <a:pt x="7453" y="20357"/>
                    </a:lnTo>
                    <a:cubicBezTo>
                      <a:pt x="7396" y="20357"/>
                      <a:pt x="7368" y="20226"/>
                      <a:pt x="7368" y="19952"/>
                    </a:cubicBezTo>
                    <a:lnTo>
                      <a:pt x="7368" y="11756"/>
                    </a:lnTo>
                    <a:cubicBezTo>
                      <a:pt x="7368" y="11136"/>
                      <a:pt x="7342" y="10558"/>
                      <a:pt x="7293" y="10011"/>
                    </a:cubicBezTo>
                    <a:cubicBezTo>
                      <a:pt x="7244" y="9465"/>
                      <a:pt x="7175" y="8983"/>
                      <a:pt x="7084" y="8573"/>
                    </a:cubicBezTo>
                    <a:cubicBezTo>
                      <a:pt x="6993" y="8163"/>
                      <a:pt x="6881" y="7833"/>
                      <a:pt x="6750" y="7596"/>
                    </a:cubicBezTo>
                    <a:cubicBezTo>
                      <a:pt x="6619" y="7359"/>
                      <a:pt x="6475" y="7247"/>
                      <a:pt x="6312" y="7247"/>
                    </a:cubicBezTo>
                    <a:close/>
                    <a:moveTo>
                      <a:pt x="20055" y="8042"/>
                    </a:moveTo>
                    <a:cubicBezTo>
                      <a:pt x="20212" y="8042"/>
                      <a:pt x="20353" y="8172"/>
                      <a:pt x="20476" y="8419"/>
                    </a:cubicBezTo>
                    <a:cubicBezTo>
                      <a:pt x="20599" y="8666"/>
                      <a:pt x="20701" y="8997"/>
                      <a:pt x="20787" y="9439"/>
                    </a:cubicBezTo>
                    <a:cubicBezTo>
                      <a:pt x="20873" y="9884"/>
                      <a:pt x="20942" y="10433"/>
                      <a:pt x="20990" y="11072"/>
                    </a:cubicBezTo>
                    <a:cubicBezTo>
                      <a:pt x="21040" y="11734"/>
                      <a:pt x="21066" y="12484"/>
                      <a:pt x="21066" y="13306"/>
                    </a:cubicBezTo>
                    <a:cubicBezTo>
                      <a:pt x="21066" y="14146"/>
                      <a:pt x="21040" y="14909"/>
                      <a:pt x="20990" y="15568"/>
                    </a:cubicBezTo>
                    <a:cubicBezTo>
                      <a:pt x="20942" y="16209"/>
                      <a:pt x="20873" y="16758"/>
                      <a:pt x="20787" y="17202"/>
                    </a:cubicBezTo>
                    <a:cubicBezTo>
                      <a:pt x="20702" y="17638"/>
                      <a:pt x="20599" y="17989"/>
                      <a:pt x="20479" y="18221"/>
                    </a:cubicBezTo>
                    <a:cubicBezTo>
                      <a:pt x="20356" y="18462"/>
                      <a:pt x="20213" y="18584"/>
                      <a:pt x="20055" y="18584"/>
                    </a:cubicBezTo>
                    <a:cubicBezTo>
                      <a:pt x="19898" y="18584"/>
                      <a:pt x="19755" y="18462"/>
                      <a:pt x="19632" y="18221"/>
                    </a:cubicBezTo>
                    <a:cubicBezTo>
                      <a:pt x="19512" y="17989"/>
                      <a:pt x="19409" y="17650"/>
                      <a:pt x="19324" y="17216"/>
                    </a:cubicBezTo>
                    <a:cubicBezTo>
                      <a:pt x="19237" y="16765"/>
                      <a:pt x="19170" y="16221"/>
                      <a:pt x="19121" y="15568"/>
                    </a:cubicBezTo>
                    <a:cubicBezTo>
                      <a:pt x="19071" y="14913"/>
                      <a:pt x="19045" y="14151"/>
                      <a:pt x="19045" y="13306"/>
                    </a:cubicBezTo>
                    <a:cubicBezTo>
                      <a:pt x="19045" y="12479"/>
                      <a:pt x="19071" y="11729"/>
                      <a:pt x="19121" y="11072"/>
                    </a:cubicBezTo>
                    <a:cubicBezTo>
                      <a:pt x="19170" y="10429"/>
                      <a:pt x="19238" y="9881"/>
                      <a:pt x="19324" y="9439"/>
                    </a:cubicBezTo>
                    <a:cubicBezTo>
                      <a:pt x="19410" y="8995"/>
                      <a:pt x="19511" y="8667"/>
                      <a:pt x="19635" y="8419"/>
                    </a:cubicBezTo>
                    <a:cubicBezTo>
                      <a:pt x="19757" y="8172"/>
                      <a:pt x="19899" y="8042"/>
                      <a:pt x="20055" y="804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212" name="Shape 212"/>
              <p:cNvSpPr/>
              <p:nvPr/>
            </p:nvSpPr>
            <p:spPr>
              <a:xfrm>
                <a:off x="376801" y="88659"/>
                <a:ext cx="283710" cy="3086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0" extrusionOk="0">
                    <a:moveTo>
                      <a:pt x="21213" y="11458"/>
                    </a:moveTo>
                    <a:lnTo>
                      <a:pt x="19665" y="11458"/>
                    </a:lnTo>
                    <a:cubicBezTo>
                      <a:pt x="19526" y="11458"/>
                      <a:pt x="19407" y="11423"/>
                      <a:pt x="19303" y="11352"/>
                    </a:cubicBezTo>
                    <a:cubicBezTo>
                      <a:pt x="19200" y="11281"/>
                      <a:pt x="19106" y="11198"/>
                      <a:pt x="19020" y="11103"/>
                    </a:cubicBezTo>
                    <a:lnTo>
                      <a:pt x="15331" y="6393"/>
                    </a:lnTo>
                    <a:cubicBezTo>
                      <a:pt x="15227" y="6251"/>
                      <a:pt x="15227" y="6109"/>
                      <a:pt x="15331" y="5967"/>
                    </a:cubicBezTo>
                    <a:lnTo>
                      <a:pt x="18242" y="2078"/>
                    </a:lnTo>
                    <a:cubicBezTo>
                      <a:pt x="18311" y="1983"/>
                      <a:pt x="18401" y="1899"/>
                      <a:pt x="18513" y="1828"/>
                    </a:cubicBezTo>
                    <a:cubicBezTo>
                      <a:pt x="18530" y="1817"/>
                      <a:pt x="18584" y="1790"/>
                      <a:pt x="18658" y="1754"/>
                    </a:cubicBezTo>
                    <a:cubicBezTo>
                      <a:pt x="19600" y="1650"/>
                      <a:pt x="20445" y="1250"/>
                      <a:pt x="21072" y="657"/>
                    </a:cubicBezTo>
                    <a:cubicBezTo>
                      <a:pt x="21234" y="504"/>
                      <a:pt x="21230" y="258"/>
                      <a:pt x="21064" y="110"/>
                    </a:cubicBezTo>
                    <a:cubicBezTo>
                      <a:pt x="20896" y="-39"/>
                      <a:pt x="20630" y="-36"/>
                      <a:pt x="20467" y="118"/>
                    </a:cubicBezTo>
                    <a:cubicBezTo>
                      <a:pt x="19916" y="637"/>
                      <a:pt x="19162" y="966"/>
                      <a:pt x="18322" y="1002"/>
                    </a:cubicBezTo>
                    <a:lnTo>
                      <a:pt x="17812" y="990"/>
                    </a:lnTo>
                    <a:cubicBezTo>
                      <a:pt x="17055" y="913"/>
                      <a:pt x="16380" y="594"/>
                      <a:pt x="15873" y="117"/>
                    </a:cubicBezTo>
                    <a:cubicBezTo>
                      <a:pt x="15710" y="-37"/>
                      <a:pt x="15443" y="-40"/>
                      <a:pt x="15276" y="110"/>
                    </a:cubicBezTo>
                    <a:cubicBezTo>
                      <a:pt x="15109" y="259"/>
                      <a:pt x="15106" y="504"/>
                      <a:pt x="15269" y="657"/>
                    </a:cubicBezTo>
                    <a:lnTo>
                      <a:pt x="15268" y="657"/>
                    </a:lnTo>
                    <a:cubicBezTo>
                      <a:pt x="15838" y="1195"/>
                      <a:pt x="16587" y="1573"/>
                      <a:pt x="17425" y="1717"/>
                    </a:cubicBezTo>
                    <a:cubicBezTo>
                      <a:pt x="17428" y="1728"/>
                      <a:pt x="17435" y="1739"/>
                      <a:pt x="17437" y="1751"/>
                    </a:cubicBezTo>
                    <a:cubicBezTo>
                      <a:pt x="17459" y="1838"/>
                      <a:pt x="17430" y="1972"/>
                      <a:pt x="17345" y="2067"/>
                    </a:cubicBezTo>
                    <a:lnTo>
                      <a:pt x="14867" y="5352"/>
                    </a:lnTo>
                    <a:cubicBezTo>
                      <a:pt x="14746" y="5525"/>
                      <a:pt x="14626" y="5525"/>
                      <a:pt x="14506" y="5352"/>
                    </a:cubicBezTo>
                    <a:lnTo>
                      <a:pt x="11411" y="1400"/>
                    </a:lnTo>
                    <a:cubicBezTo>
                      <a:pt x="11324" y="1305"/>
                      <a:pt x="11310" y="1221"/>
                      <a:pt x="11372" y="1150"/>
                    </a:cubicBezTo>
                    <a:cubicBezTo>
                      <a:pt x="11431" y="1079"/>
                      <a:pt x="11530" y="1045"/>
                      <a:pt x="11668" y="1045"/>
                    </a:cubicBezTo>
                    <a:lnTo>
                      <a:pt x="13732" y="1045"/>
                    </a:lnTo>
                    <a:cubicBezTo>
                      <a:pt x="13989" y="1045"/>
                      <a:pt x="14119" y="926"/>
                      <a:pt x="14119" y="690"/>
                    </a:cubicBezTo>
                    <a:cubicBezTo>
                      <a:pt x="14119" y="453"/>
                      <a:pt x="13989" y="335"/>
                      <a:pt x="13732" y="335"/>
                    </a:cubicBezTo>
                    <a:lnTo>
                      <a:pt x="8315" y="335"/>
                    </a:lnTo>
                    <a:cubicBezTo>
                      <a:pt x="8056" y="335"/>
                      <a:pt x="7928" y="453"/>
                      <a:pt x="7928" y="690"/>
                    </a:cubicBezTo>
                    <a:cubicBezTo>
                      <a:pt x="7928" y="926"/>
                      <a:pt x="8056" y="1045"/>
                      <a:pt x="8315" y="1045"/>
                    </a:cubicBezTo>
                    <a:lnTo>
                      <a:pt x="9863" y="1045"/>
                    </a:lnTo>
                    <a:cubicBezTo>
                      <a:pt x="10000" y="1045"/>
                      <a:pt x="10124" y="1079"/>
                      <a:pt x="10237" y="1150"/>
                    </a:cubicBezTo>
                    <a:cubicBezTo>
                      <a:pt x="10348" y="1221"/>
                      <a:pt x="10438" y="1305"/>
                      <a:pt x="10508" y="1400"/>
                    </a:cubicBezTo>
                    <a:lnTo>
                      <a:pt x="14066" y="5967"/>
                    </a:lnTo>
                    <a:cubicBezTo>
                      <a:pt x="14170" y="6109"/>
                      <a:pt x="14170" y="6251"/>
                      <a:pt x="14066" y="6393"/>
                    </a:cubicBezTo>
                    <a:lnTo>
                      <a:pt x="2579" y="20495"/>
                    </a:lnTo>
                    <a:cubicBezTo>
                      <a:pt x="2492" y="20590"/>
                      <a:pt x="2399" y="20674"/>
                      <a:pt x="2295" y="20745"/>
                    </a:cubicBezTo>
                    <a:cubicBezTo>
                      <a:pt x="2192" y="20816"/>
                      <a:pt x="2072" y="20850"/>
                      <a:pt x="1935" y="20850"/>
                    </a:cubicBezTo>
                    <a:lnTo>
                      <a:pt x="387" y="20850"/>
                    </a:lnTo>
                    <a:cubicBezTo>
                      <a:pt x="128" y="20850"/>
                      <a:pt x="0" y="20969"/>
                      <a:pt x="0" y="21205"/>
                    </a:cubicBezTo>
                    <a:cubicBezTo>
                      <a:pt x="0" y="21442"/>
                      <a:pt x="128" y="21560"/>
                      <a:pt x="387" y="21560"/>
                    </a:cubicBezTo>
                    <a:lnTo>
                      <a:pt x="5803" y="21560"/>
                    </a:lnTo>
                    <a:cubicBezTo>
                      <a:pt x="6061" y="21560"/>
                      <a:pt x="6190" y="21442"/>
                      <a:pt x="6190" y="21205"/>
                    </a:cubicBezTo>
                    <a:cubicBezTo>
                      <a:pt x="6190" y="20969"/>
                      <a:pt x="6061" y="20850"/>
                      <a:pt x="5803" y="20850"/>
                    </a:cubicBezTo>
                    <a:lnTo>
                      <a:pt x="3740" y="20850"/>
                    </a:lnTo>
                    <a:cubicBezTo>
                      <a:pt x="3602" y="20850"/>
                      <a:pt x="3504" y="20816"/>
                      <a:pt x="3442" y="20745"/>
                    </a:cubicBezTo>
                    <a:cubicBezTo>
                      <a:pt x="3382" y="20674"/>
                      <a:pt x="3395" y="20590"/>
                      <a:pt x="3481" y="20495"/>
                    </a:cubicBezTo>
                    <a:lnTo>
                      <a:pt x="14506" y="6985"/>
                    </a:lnTo>
                    <a:cubicBezTo>
                      <a:pt x="14626" y="6827"/>
                      <a:pt x="14746" y="6827"/>
                      <a:pt x="14867" y="6985"/>
                    </a:cubicBezTo>
                    <a:lnTo>
                      <a:pt x="18117" y="11103"/>
                    </a:lnTo>
                    <a:cubicBezTo>
                      <a:pt x="18204" y="11198"/>
                      <a:pt x="18216" y="11281"/>
                      <a:pt x="18156" y="11352"/>
                    </a:cubicBezTo>
                    <a:cubicBezTo>
                      <a:pt x="18095" y="11423"/>
                      <a:pt x="17996" y="11458"/>
                      <a:pt x="17859" y="11458"/>
                    </a:cubicBezTo>
                    <a:lnTo>
                      <a:pt x="15795" y="11458"/>
                    </a:lnTo>
                    <a:cubicBezTo>
                      <a:pt x="15537" y="11458"/>
                      <a:pt x="15409" y="11577"/>
                      <a:pt x="15409" y="11813"/>
                    </a:cubicBezTo>
                    <a:cubicBezTo>
                      <a:pt x="15409" y="12050"/>
                      <a:pt x="15537" y="12167"/>
                      <a:pt x="15795" y="12167"/>
                    </a:cubicBezTo>
                    <a:lnTo>
                      <a:pt x="21213" y="12167"/>
                    </a:lnTo>
                    <a:cubicBezTo>
                      <a:pt x="21470" y="12167"/>
                      <a:pt x="21600" y="12050"/>
                      <a:pt x="21600" y="11813"/>
                    </a:cubicBezTo>
                    <a:cubicBezTo>
                      <a:pt x="21600" y="11577"/>
                      <a:pt x="21470" y="11458"/>
                      <a:pt x="21213" y="1145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213" name="Shape 213"/>
              <p:cNvSpPr/>
              <p:nvPr/>
            </p:nvSpPr>
            <p:spPr>
              <a:xfrm>
                <a:off x="592908" y="72035"/>
                <a:ext cx="44769" cy="20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02" y="11979"/>
                    </a:moveTo>
                    <a:cubicBezTo>
                      <a:pt x="15493" y="11979"/>
                      <a:pt x="14427" y="10116"/>
                      <a:pt x="14427" y="7815"/>
                    </a:cubicBezTo>
                    <a:cubicBezTo>
                      <a:pt x="14427" y="5520"/>
                      <a:pt x="15493" y="3657"/>
                      <a:pt x="16802" y="3657"/>
                    </a:cubicBezTo>
                    <a:cubicBezTo>
                      <a:pt x="18118" y="3657"/>
                      <a:pt x="19185" y="5520"/>
                      <a:pt x="19185" y="7815"/>
                    </a:cubicBezTo>
                    <a:cubicBezTo>
                      <a:pt x="19185" y="10116"/>
                      <a:pt x="18118" y="11979"/>
                      <a:pt x="16802" y="11979"/>
                    </a:cubicBezTo>
                    <a:close/>
                    <a:moveTo>
                      <a:pt x="10799" y="0"/>
                    </a:moveTo>
                    <a:cubicBezTo>
                      <a:pt x="4837" y="0"/>
                      <a:pt x="0" y="4833"/>
                      <a:pt x="0" y="10803"/>
                    </a:cubicBezTo>
                    <a:cubicBezTo>
                      <a:pt x="0" y="16767"/>
                      <a:pt x="4837" y="21600"/>
                      <a:pt x="10799" y="21600"/>
                    </a:cubicBezTo>
                    <a:cubicBezTo>
                      <a:pt x="16761" y="21600"/>
                      <a:pt x="21600" y="16767"/>
                      <a:pt x="21600" y="10803"/>
                    </a:cubicBezTo>
                    <a:cubicBezTo>
                      <a:pt x="21600" y="4833"/>
                      <a:pt x="16761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</p:grpSp>
      <p:sp>
        <p:nvSpPr>
          <p:cNvPr id="216" name="Shape 216"/>
          <p:cNvSpPr/>
          <p:nvPr/>
        </p:nvSpPr>
        <p:spPr>
          <a:xfrm>
            <a:off x="11546916" y="6540500"/>
            <a:ext cx="129425" cy="20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normAutofit/>
          </a:bodyPr>
          <a:lstStyle>
            <a:lvl1pPr>
              <a:defRPr sz="1800"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 sz="900">
                <a:solidFill>
                  <a:srgbClr val="FFFFFF"/>
                </a:solidFill>
              </a:rPr>
              <a:t>￼</a:t>
            </a:r>
          </a:p>
        </p:txBody>
      </p:sp>
      <p:grpSp>
        <p:nvGrpSpPr>
          <p:cNvPr id="219" name="Group 219">
            <a:hlinkClick r:id="" action="ppaction://hlinkshowjump?jump=previousslide"/>
          </p:cNvPr>
          <p:cNvGrpSpPr/>
          <p:nvPr/>
        </p:nvGrpSpPr>
        <p:grpSpPr>
          <a:xfrm>
            <a:off x="11318251" y="6575220"/>
            <a:ext cx="146460" cy="146460"/>
            <a:chOff x="0" y="0"/>
            <a:chExt cx="292918" cy="292918"/>
          </a:xfrm>
        </p:grpSpPr>
        <p:sp>
          <p:nvSpPr>
            <p:cNvPr id="217" name="Shape 217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222B3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218" name="Shape 218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22B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grpSp>
        <p:nvGrpSpPr>
          <p:cNvPr id="222" name="Group 222">
            <a:hlinkClick r:id="" action="ppaction://hlinkshowjump?jump=nextslide"/>
          </p:cNvPr>
          <p:cNvGrpSpPr/>
          <p:nvPr/>
        </p:nvGrpSpPr>
        <p:grpSpPr>
          <a:xfrm flipH="1">
            <a:off x="11743701" y="6575220"/>
            <a:ext cx="146460" cy="146460"/>
            <a:chOff x="0" y="0"/>
            <a:chExt cx="292918" cy="292918"/>
          </a:xfrm>
        </p:grpSpPr>
        <p:sp>
          <p:nvSpPr>
            <p:cNvPr id="220" name="Shape 220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222B3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221" name="Shape 221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22B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sp>
        <p:nvSpPr>
          <p:cNvPr id="223" name="Shape 223"/>
          <p:cNvSpPr>
            <a:spLocks noGrp="1"/>
          </p:cNvSpPr>
          <p:nvPr>
            <p:ph type="sldNum" sz="quarter" idx="2"/>
          </p:nvPr>
        </p:nvSpPr>
        <p:spPr>
          <a:xfrm>
            <a:off x="11518676" y="6578600"/>
            <a:ext cx="185906" cy="203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12830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24" name="Shape 224"/>
          <p:cNvSpPr>
            <a:spLocks noGrp="1"/>
          </p:cNvSpPr>
          <p:nvPr>
            <p:ph type="body" idx="1"/>
          </p:nvPr>
        </p:nvSpPr>
        <p:spPr>
          <a:xfrm>
            <a:off x="7519763" y="814682"/>
            <a:ext cx="3741358" cy="793751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212830"/>
                </a:solidFill>
              </a:defRPr>
            </a:lvl1pPr>
            <a:lvl2pPr algn="l">
              <a:defRPr>
                <a:solidFill>
                  <a:srgbClr val="212830"/>
                </a:solidFill>
              </a:defRPr>
            </a:lvl2pPr>
            <a:lvl3pPr algn="l">
              <a:defRPr>
                <a:solidFill>
                  <a:srgbClr val="212830"/>
                </a:solidFill>
              </a:defRPr>
            </a:lvl3pPr>
            <a:lvl4pPr algn="l">
              <a:defRPr>
                <a:solidFill>
                  <a:srgbClr val="212830"/>
                </a:solidFill>
              </a:defRPr>
            </a:lvl4pPr>
            <a:lvl5pPr algn="l">
              <a:defRPr>
                <a:solidFill>
                  <a:srgbClr val="212830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21283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21283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21283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21283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212830"/>
                </a:solidFill>
              </a:rPr>
              <a:t>Body Level Five</a:t>
            </a:r>
          </a:p>
        </p:txBody>
      </p:sp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xfrm>
            <a:off x="992972" y="179682"/>
            <a:ext cx="10206057" cy="74197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FFFFFF"/>
                </a:solidFill>
              </a:rPr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7978825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er &amp; Footer (Light Version) copy 8">
    <p:bg>
      <p:bgPr>
        <a:solidFill>
          <a:srgbClr val="2128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title"/>
          </p:nvPr>
        </p:nvSpPr>
        <p:spPr>
          <a:xfrm>
            <a:off x="992972" y="2412611"/>
            <a:ext cx="10206057" cy="482535"/>
          </a:xfrm>
          <a:prstGeom prst="rect">
            <a:avLst/>
          </a:prstGeom>
        </p:spPr>
        <p:txBody>
          <a:bodyPr/>
          <a:lstStyle>
            <a:lvl1pPr>
              <a:defRPr sz="2500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8" name="Shape 228"/>
          <p:cNvSpPr>
            <a:spLocks noGrp="1"/>
          </p:cNvSpPr>
          <p:nvPr>
            <p:ph type="body" idx="1"/>
          </p:nvPr>
        </p:nvSpPr>
        <p:spPr>
          <a:xfrm>
            <a:off x="1910398" y="2796867"/>
            <a:ext cx="8371205" cy="7937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  <a:lvl2pPr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2pPr>
            <a:lvl3pPr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3pPr>
            <a:lvl4pPr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4pPr>
            <a:lvl5pPr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80401348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" name="Table 230"/>
          <p:cNvGraphicFramePr/>
          <p:nvPr/>
        </p:nvGraphicFramePr>
        <p:xfrm>
          <a:off x="1524000" y="1590118"/>
          <a:ext cx="9225098" cy="4316112"/>
        </p:xfrm>
        <a:graphic>
          <a:graphicData uri="http://schemas.openxmlformats.org/drawingml/2006/table">
            <a:tbl>
              <a:tblPr firstRow="1" firstCol="1" bandRow="1"/>
              <a:tblGrid>
                <a:gridCol w="230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568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568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568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568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568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568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568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568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568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 Light"/>
                        </a:defRPr>
                      </a:pPr>
                      <a:endParaRPr sz="1800"/>
                    </a:p>
                  </a:txBody>
                  <a:tcPr marL="25400" marR="25400" marT="25400" marB="2540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1" name="Shape 231"/>
          <p:cNvSpPr/>
          <p:nvPr/>
        </p:nvSpPr>
        <p:spPr>
          <a:xfrm>
            <a:off x="992972" y="179682"/>
            <a:ext cx="10206057" cy="741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9000" b="1">
                <a:solidFill>
                  <a:srgbClr val="F3854C"/>
                </a:solidFill>
                <a:latin typeface="BebasNeueBold"/>
                <a:ea typeface="BebasNeueBold"/>
                <a:cs typeface="BebasNeueBold"/>
                <a:sym typeface="BebasNeueBold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F3854C"/>
                </a:solidFill>
              </a:rPr>
              <a:t>Title Text</a:t>
            </a:r>
          </a:p>
        </p:txBody>
      </p:sp>
      <p:sp>
        <p:nvSpPr>
          <p:cNvPr id="232" name="Shape 232"/>
          <p:cNvSpPr/>
          <p:nvPr/>
        </p:nvSpPr>
        <p:spPr>
          <a:xfrm>
            <a:off x="1910398" y="823064"/>
            <a:ext cx="8371205" cy="79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1600">
                <a:latin typeface="Roboto Light"/>
                <a:ea typeface="Roboto Light"/>
                <a:cs typeface="Roboto Light"/>
                <a:sym typeface="Roboto Light"/>
              </a:defRPr>
            </a:lvl1pPr>
            <a:lvl2pPr>
              <a:defRPr sz="1600">
                <a:latin typeface="Roboto Light"/>
                <a:ea typeface="Roboto Light"/>
                <a:cs typeface="Roboto Light"/>
                <a:sym typeface="Roboto Light"/>
              </a:defRPr>
            </a:lvl2pPr>
            <a:lvl3pPr>
              <a:defRPr sz="1600">
                <a:latin typeface="Roboto Light"/>
                <a:ea typeface="Roboto Light"/>
                <a:cs typeface="Roboto Light"/>
                <a:sym typeface="Roboto Light"/>
              </a:defRPr>
            </a:lvl3pPr>
            <a:lvl4pPr>
              <a:defRPr sz="1600">
                <a:latin typeface="Roboto Light"/>
                <a:ea typeface="Roboto Light"/>
                <a:cs typeface="Roboto Light"/>
                <a:sym typeface="Roboto Light"/>
              </a:defRPr>
            </a:lvl4pPr>
            <a:lvl5pPr>
              <a:defRPr sz="1600">
                <a:latin typeface="Roboto Light"/>
                <a:ea typeface="Roboto Light"/>
                <a:cs typeface="Roboto Light"/>
                <a:sym typeface="Roboto Light"/>
              </a:defRPr>
            </a:lvl5pPr>
          </a:lstStyle>
          <a:p>
            <a:pPr lvl="0">
              <a:defRPr sz="1800"/>
            </a:pPr>
            <a:r>
              <a:rPr sz="800"/>
              <a:t>Body Level One</a:t>
            </a:r>
          </a:p>
          <a:p>
            <a:pPr lvl="1">
              <a:defRPr sz="1800"/>
            </a:pPr>
            <a:r>
              <a:rPr sz="800"/>
              <a:t>Body Level Two</a:t>
            </a:r>
          </a:p>
          <a:p>
            <a:pPr lvl="2">
              <a:defRPr sz="1800"/>
            </a:pPr>
            <a:r>
              <a:rPr sz="800"/>
              <a:t>Body Level Three</a:t>
            </a:r>
          </a:p>
          <a:p>
            <a:pPr lvl="3">
              <a:defRPr sz="1800"/>
            </a:pPr>
            <a:r>
              <a:rPr sz="800"/>
              <a:t>Body Level Four</a:t>
            </a:r>
          </a:p>
          <a:p>
            <a:pPr lvl="4">
              <a:defRPr sz="1800"/>
            </a:pPr>
            <a:r>
              <a:rPr sz="800"/>
              <a:t>Body Level Five</a:t>
            </a:r>
          </a:p>
        </p:txBody>
      </p:sp>
      <p:sp>
        <p:nvSpPr>
          <p:cNvPr id="233" name="Shape 233"/>
          <p:cNvSpPr/>
          <p:nvPr/>
        </p:nvSpPr>
        <p:spPr>
          <a:xfrm>
            <a:off x="11473330" y="6540500"/>
            <a:ext cx="276598" cy="2032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normAutofit/>
          </a:bodyPr>
          <a:lstStyle/>
          <a:p>
            <a:pPr lvl="0">
              <a:defRPr sz="1800"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pPr>
            <a:endParaRPr sz="900"/>
          </a:p>
        </p:txBody>
      </p:sp>
      <p:grpSp>
        <p:nvGrpSpPr>
          <p:cNvPr id="236" name="Group 236">
            <a:hlinkClick r:id="" action="ppaction://hlinkshowjump?jump=previousslide"/>
          </p:cNvPr>
          <p:cNvGrpSpPr/>
          <p:nvPr/>
        </p:nvGrpSpPr>
        <p:grpSpPr>
          <a:xfrm>
            <a:off x="11318251" y="6575220"/>
            <a:ext cx="146460" cy="146460"/>
            <a:chOff x="0" y="0"/>
            <a:chExt cx="292918" cy="292918"/>
          </a:xfrm>
        </p:grpSpPr>
        <p:sp>
          <p:nvSpPr>
            <p:cNvPr id="234" name="Shape 234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235" name="Shape 235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grpSp>
        <p:nvGrpSpPr>
          <p:cNvPr id="239" name="Group 239">
            <a:hlinkClick r:id="" action="ppaction://hlinkshowjump?jump=nextslide"/>
          </p:cNvPr>
          <p:cNvGrpSpPr/>
          <p:nvPr/>
        </p:nvGrpSpPr>
        <p:grpSpPr>
          <a:xfrm flipH="1">
            <a:off x="11743701" y="6575220"/>
            <a:ext cx="146460" cy="146460"/>
            <a:chOff x="0" y="0"/>
            <a:chExt cx="292918" cy="292918"/>
          </a:xfrm>
        </p:grpSpPr>
        <p:sp>
          <p:nvSpPr>
            <p:cNvPr id="237" name="Shape 237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238" name="Shape 238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grpSp>
        <p:nvGrpSpPr>
          <p:cNvPr id="247" name="Group 247"/>
          <p:cNvGrpSpPr/>
          <p:nvPr/>
        </p:nvGrpSpPr>
        <p:grpSpPr>
          <a:xfrm>
            <a:off x="275009" y="6579295"/>
            <a:ext cx="869912" cy="198656"/>
            <a:chOff x="0" y="0"/>
            <a:chExt cx="1739821" cy="397311"/>
          </a:xfrm>
        </p:grpSpPr>
        <p:grpSp>
          <p:nvGrpSpPr>
            <p:cNvPr id="242" name="Group 242"/>
            <p:cNvGrpSpPr/>
            <p:nvPr/>
          </p:nvGrpSpPr>
          <p:grpSpPr>
            <a:xfrm>
              <a:off x="0" y="16976"/>
              <a:ext cx="378730" cy="275796"/>
              <a:chOff x="0" y="0"/>
              <a:chExt cx="378729" cy="275794"/>
            </a:xfrm>
          </p:grpSpPr>
          <p:sp>
            <p:nvSpPr>
              <p:cNvPr id="240" name="Shape 240"/>
              <p:cNvSpPr/>
              <p:nvPr/>
            </p:nvSpPr>
            <p:spPr>
              <a:xfrm>
                <a:off x="105200" y="0"/>
                <a:ext cx="273530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316"/>
                    </a:moveTo>
                    <a:cubicBezTo>
                      <a:pt x="21600" y="19682"/>
                      <a:pt x="20404" y="21600"/>
                      <a:pt x="18928" y="21600"/>
                    </a:cubicBezTo>
                    <a:cubicBezTo>
                      <a:pt x="17453" y="21600"/>
                      <a:pt x="16257" y="19682"/>
                      <a:pt x="16257" y="17316"/>
                    </a:cubicBezTo>
                    <a:cubicBezTo>
                      <a:pt x="16257" y="12492"/>
                      <a:pt x="13809" y="8567"/>
                      <a:pt x="10800" y="8567"/>
                    </a:cubicBezTo>
                    <a:cubicBezTo>
                      <a:pt x="7791" y="8567"/>
                      <a:pt x="5343" y="12492"/>
                      <a:pt x="5343" y="17316"/>
                    </a:cubicBezTo>
                    <a:cubicBezTo>
                      <a:pt x="5343" y="19682"/>
                      <a:pt x="4147" y="21600"/>
                      <a:pt x="2672" y="21600"/>
                    </a:cubicBezTo>
                    <a:cubicBezTo>
                      <a:pt x="1197" y="21600"/>
                      <a:pt x="0" y="19682"/>
                      <a:pt x="0" y="17316"/>
                    </a:cubicBezTo>
                    <a:cubicBezTo>
                      <a:pt x="0" y="12691"/>
                      <a:pt x="1123" y="8343"/>
                      <a:pt x="3163" y="5072"/>
                    </a:cubicBezTo>
                    <a:cubicBezTo>
                      <a:pt x="5204" y="1801"/>
                      <a:pt x="7915" y="0"/>
                      <a:pt x="10800" y="0"/>
                    </a:cubicBezTo>
                    <a:cubicBezTo>
                      <a:pt x="13685" y="0"/>
                      <a:pt x="16397" y="1801"/>
                      <a:pt x="18437" y="5072"/>
                    </a:cubicBezTo>
                    <a:cubicBezTo>
                      <a:pt x="20477" y="8343"/>
                      <a:pt x="21600" y="12691"/>
                      <a:pt x="21600" y="17316"/>
                    </a:cubicBezTo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0" y="105200"/>
                <a:ext cx="273528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03" y="6600"/>
                    </a:moveTo>
                    <a:cubicBezTo>
                      <a:pt x="17003" y="3730"/>
                      <a:pt x="18459" y="1393"/>
                      <a:pt x="20250" y="1393"/>
                    </a:cubicBezTo>
                    <a:cubicBezTo>
                      <a:pt x="20499" y="1393"/>
                      <a:pt x="20740" y="1442"/>
                      <a:pt x="20972" y="1527"/>
                    </a:cubicBezTo>
                    <a:cubicBezTo>
                      <a:pt x="20482" y="594"/>
                      <a:pt x="19749" y="0"/>
                      <a:pt x="18928" y="0"/>
                    </a:cubicBezTo>
                    <a:cubicBezTo>
                      <a:pt x="17453" y="0"/>
                      <a:pt x="16257" y="1918"/>
                      <a:pt x="16257" y="4284"/>
                    </a:cubicBezTo>
                    <a:cubicBezTo>
                      <a:pt x="16257" y="6254"/>
                      <a:pt x="15844" y="8067"/>
                      <a:pt x="15156" y="9532"/>
                    </a:cubicBezTo>
                    <a:cubicBezTo>
                      <a:pt x="16156" y="9547"/>
                      <a:pt x="16966" y="10855"/>
                      <a:pt x="16966" y="12461"/>
                    </a:cubicBezTo>
                    <a:cubicBezTo>
                      <a:pt x="16966" y="14077"/>
                      <a:pt x="16146" y="15392"/>
                      <a:pt x="15138" y="15392"/>
                    </a:cubicBezTo>
                    <a:cubicBezTo>
                      <a:pt x="14130" y="15392"/>
                      <a:pt x="13310" y="14077"/>
                      <a:pt x="13310" y="12461"/>
                    </a:cubicBezTo>
                    <a:cubicBezTo>
                      <a:pt x="13310" y="12313"/>
                      <a:pt x="13319" y="12169"/>
                      <a:pt x="13333" y="12027"/>
                    </a:cubicBezTo>
                    <a:cubicBezTo>
                      <a:pt x="12575" y="12667"/>
                      <a:pt x="11714" y="13033"/>
                      <a:pt x="10800" y="13033"/>
                    </a:cubicBezTo>
                    <a:cubicBezTo>
                      <a:pt x="9907" y="13033"/>
                      <a:pt x="9065" y="12681"/>
                      <a:pt x="8321" y="12068"/>
                    </a:cubicBezTo>
                    <a:cubicBezTo>
                      <a:pt x="8331" y="12197"/>
                      <a:pt x="8339" y="12327"/>
                      <a:pt x="8339" y="12461"/>
                    </a:cubicBezTo>
                    <a:cubicBezTo>
                      <a:pt x="8339" y="14077"/>
                      <a:pt x="7519" y="15392"/>
                      <a:pt x="6511" y="15392"/>
                    </a:cubicBezTo>
                    <a:cubicBezTo>
                      <a:pt x="5503" y="15392"/>
                      <a:pt x="4683" y="14077"/>
                      <a:pt x="4683" y="12461"/>
                    </a:cubicBezTo>
                    <a:cubicBezTo>
                      <a:pt x="4683" y="10880"/>
                      <a:pt x="5468" y="9591"/>
                      <a:pt x="6446" y="9535"/>
                    </a:cubicBezTo>
                    <a:cubicBezTo>
                      <a:pt x="5757" y="8071"/>
                      <a:pt x="5343" y="6255"/>
                      <a:pt x="5343" y="4284"/>
                    </a:cubicBezTo>
                    <a:cubicBezTo>
                      <a:pt x="5343" y="1918"/>
                      <a:pt x="4147" y="0"/>
                      <a:pt x="2671" y="0"/>
                    </a:cubicBezTo>
                    <a:cubicBezTo>
                      <a:pt x="1843" y="0"/>
                      <a:pt x="1103" y="605"/>
                      <a:pt x="613" y="1554"/>
                    </a:cubicBezTo>
                    <a:cubicBezTo>
                      <a:pt x="865" y="1453"/>
                      <a:pt x="1127" y="1393"/>
                      <a:pt x="1399" y="1393"/>
                    </a:cubicBezTo>
                    <a:cubicBezTo>
                      <a:pt x="3190" y="1393"/>
                      <a:pt x="4646" y="3730"/>
                      <a:pt x="4646" y="6600"/>
                    </a:cubicBezTo>
                    <a:cubicBezTo>
                      <a:pt x="4646" y="9472"/>
                      <a:pt x="3190" y="11808"/>
                      <a:pt x="1399" y="11808"/>
                    </a:cubicBezTo>
                    <a:cubicBezTo>
                      <a:pt x="1284" y="11808"/>
                      <a:pt x="1171" y="11799"/>
                      <a:pt x="1060" y="11780"/>
                    </a:cubicBezTo>
                    <a:cubicBezTo>
                      <a:pt x="1581" y="13519"/>
                      <a:pt x="2287" y="15123"/>
                      <a:pt x="3163" y="16528"/>
                    </a:cubicBezTo>
                    <a:cubicBezTo>
                      <a:pt x="4357" y="18443"/>
                      <a:pt x="5783" y="19849"/>
                      <a:pt x="7337" y="20690"/>
                    </a:cubicBezTo>
                    <a:cubicBezTo>
                      <a:pt x="7583" y="17880"/>
                      <a:pt x="9088" y="15708"/>
                      <a:pt x="10908" y="15708"/>
                    </a:cubicBezTo>
                    <a:cubicBezTo>
                      <a:pt x="12703" y="15708"/>
                      <a:pt x="14192" y="17823"/>
                      <a:pt x="14467" y="20580"/>
                    </a:cubicBezTo>
                    <a:cubicBezTo>
                      <a:pt x="15943" y="19728"/>
                      <a:pt x="17295" y="18359"/>
                      <a:pt x="18437" y="16528"/>
                    </a:cubicBezTo>
                    <a:cubicBezTo>
                      <a:pt x="19312" y="15125"/>
                      <a:pt x="20017" y="13522"/>
                      <a:pt x="20539" y="11785"/>
                    </a:cubicBezTo>
                    <a:cubicBezTo>
                      <a:pt x="20444" y="11799"/>
                      <a:pt x="20348" y="11808"/>
                      <a:pt x="20250" y="11808"/>
                    </a:cubicBezTo>
                    <a:cubicBezTo>
                      <a:pt x="18459" y="11808"/>
                      <a:pt x="17003" y="9472"/>
                      <a:pt x="17003" y="6600"/>
                    </a:cubicBezTo>
                    <a:close/>
                    <a:moveTo>
                      <a:pt x="21563" y="3598"/>
                    </a:moveTo>
                    <a:cubicBezTo>
                      <a:pt x="21191" y="3178"/>
                      <a:pt x="20738" y="2930"/>
                      <a:pt x="20250" y="2930"/>
                    </a:cubicBezTo>
                    <a:cubicBezTo>
                      <a:pt x="18988" y="2930"/>
                      <a:pt x="17961" y="4577"/>
                      <a:pt x="17961" y="6600"/>
                    </a:cubicBezTo>
                    <a:cubicBezTo>
                      <a:pt x="17961" y="8625"/>
                      <a:pt x="18988" y="10271"/>
                      <a:pt x="20250" y="10271"/>
                    </a:cubicBezTo>
                    <a:cubicBezTo>
                      <a:pt x="20507" y="10271"/>
                      <a:pt x="20753" y="10200"/>
                      <a:pt x="20983" y="10075"/>
                    </a:cubicBezTo>
                    <a:cubicBezTo>
                      <a:pt x="21388" y="8239"/>
                      <a:pt x="21600" y="6288"/>
                      <a:pt x="21600" y="4284"/>
                    </a:cubicBezTo>
                    <a:cubicBezTo>
                      <a:pt x="21600" y="4049"/>
                      <a:pt x="21585" y="3822"/>
                      <a:pt x="21563" y="3598"/>
                    </a:cubicBezTo>
                    <a:close/>
                    <a:moveTo>
                      <a:pt x="3688" y="6600"/>
                    </a:moveTo>
                    <a:cubicBezTo>
                      <a:pt x="3688" y="4577"/>
                      <a:pt x="2661" y="2930"/>
                      <a:pt x="1399" y="2930"/>
                    </a:cubicBezTo>
                    <a:cubicBezTo>
                      <a:pt x="886" y="2930"/>
                      <a:pt x="413" y="3205"/>
                      <a:pt x="31" y="3664"/>
                    </a:cubicBezTo>
                    <a:cubicBezTo>
                      <a:pt x="13" y="3867"/>
                      <a:pt x="0" y="4073"/>
                      <a:pt x="0" y="4284"/>
                    </a:cubicBezTo>
                    <a:cubicBezTo>
                      <a:pt x="0" y="6276"/>
                      <a:pt x="210" y="8216"/>
                      <a:pt x="610" y="10042"/>
                    </a:cubicBezTo>
                    <a:cubicBezTo>
                      <a:pt x="856" y="10188"/>
                      <a:pt x="1121" y="10271"/>
                      <a:pt x="1399" y="10271"/>
                    </a:cubicBezTo>
                    <a:cubicBezTo>
                      <a:pt x="2661" y="10271"/>
                      <a:pt x="3688" y="8625"/>
                      <a:pt x="3688" y="6600"/>
                    </a:cubicBezTo>
                    <a:close/>
                    <a:moveTo>
                      <a:pt x="5642" y="12461"/>
                    </a:moveTo>
                    <a:cubicBezTo>
                      <a:pt x="5642" y="13229"/>
                      <a:pt x="6032" y="13855"/>
                      <a:pt x="6511" y="13855"/>
                    </a:cubicBezTo>
                    <a:cubicBezTo>
                      <a:pt x="6991" y="13855"/>
                      <a:pt x="7380" y="13229"/>
                      <a:pt x="7380" y="12461"/>
                    </a:cubicBezTo>
                    <a:cubicBezTo>
                      <a:pt x="7380" y="11693"/>
                      <a:pt x="6991" y="11067"/>
                      <a:pt x="6511" y="11067"/>
                    </a:cubicBezTo>
                    <a:cubicBezTo>
                      <a:pt x="6032" y="11067"/>
                      <a:pt x="5642" y="11693"/>
                      <a:pt x="5642" y="12461"/>
                    </a:cubicBezTo>
                    <a:close/>
                    <a:moveTo>
                      <a:pt x="15138" y="13855"/>
                    </a:moveTo>
                    <a:cubicBezTo>
                      <a:pt x="15617" y="13855"/>
                      <a:pt x="16007" y="13229"/>
                      <a:pt x="16007" y="12461"/>
                    </a:cubicBezTo>
                    <a:cubicBezTo>
                      <a:pt x="16007" y="11693"/>
                      <a:pt x="15617" y="11067"/>
                      <a:pt x="15138" y="11067"/>
                    </a:cubicBezTo>
                    <a:cubicBezTo>
                      <a:pt x="14659" y="11067"/>
                      <a:pt x="14269" y="11693"/>
                      <a:pt x="14269" y="12461"/>
                    </a:cubicBezTo>
                    <a:cubicBezTo>
                      <a:pt x="14269" y="13229"/>
                      <a:pt x="14659" y="13855"/>
                      <a:pt x="15138" y="13855"/>
                    </a:cubicBezTo>
                    <a:close/>
                    <a:moveTo>
                      <a:pt x="10908" y="17245"/>
                    </a:moveTo>
                    <a:cubicBezTo>
                      <a:pt x="9525" y="17245"/>
                      <a:pt x="8387" y="18952"/>
                      <a:pt x="8268" y="21121"/>
                    </a:cubicBezTo>
                    <a:cubicBezTo>
                      <a:pt x="9088" y="21435"/>
                      <a:pt x="9936" y="21600"/>
                      <a:pt x="10800" y="21600"/>
                    </a:cubicBezTo>
                    <a:cubicBezTo>
                      <a:pt x="11738" y="21600"/>
                      <a:pt x="12658" y="21406"/>
                      <a:pt x="13542" y="21036"/>
                    </a:cubicBezTo>
                    <a:cubicBezTo>
                      <a:pt x="13399" y="18908"/>
                      <a:pt x="12273" y="17245"/>
                      <a:pt x="10908" y="172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  <p:grpSp>
          <p:nvGrpSpPr>
            <p:cNvPr id="246" name="Group 246"/>
            <p:cNvGrpSpPr/>
            <p:nvPr/>
          </p:nvGrpSpPr>
          <p:grpSpPr>
            <a:xfrm>
              <a:off x="451491" y="-1"/>
              <a:ext cx="1288331" cy="397313"/>
              <a:chOff x="0" y="0"/>
              <a:chExt cx="1288330" cy="397311"/>
            </a:xfrm>
          </p:grpSpPr>
          <p:sp>
            <p:nvSpPr>
              <p:cNvPr id="243" name="Shape 243"/>
              <p:cNvSpPr/>
              <p:nvPr/>
            </p:nvSpPr>
            <p:spPr>
              <a:xfrm>
                <a:off x="0" y="0"/>
                <a:ext cx="1288331" cy="2678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09" y="0"/>
                    </a:moveTo>
                    <a:cubicBezTo>
                      <a:pt x="11534" y="0"/>
                      <a:pt x="11413" y="501"/>
                      <a:pt x="11413" y="1340"/>
                    </a:cubicBezTo>
                    <a:cubicBezTo>
                      <a:pt x="11413" y="2179"/>
                      <a:pt x="11534" y="2681"/>
                      <a:pt x="11709" y="2681"/>
                    </a:cubicBezTo>
                    <a:lnTo>
                      <a:pt x="12014" y="2681"/>
                    </a:lnTo>
                    <a:lnTo>
                      <a:pt x="12014" y="18319"/>
                    </a:lnTo>
                    <a:lnTo>
                      <a:pt x="11709" y="18319"/>
                    </a:lnTo>
                    <a:cubicBezTo>
                      <a:pt x="11534" y="18319"/>
                      <a:pt x="11413" y="18820"/>
                      <a:pt x="11413" y="19659"/>
                    </a:cubicBezTo>
                    <a:cubicBezTo>
                      <a:pt x="11413" y="20498"/>
                      <a:pt x="11534" y="21000"/>
                      <a:pt x="11709" y="21000"/>
                    </a:cubicBezTo>
                    <a:lnTo>
                      <a:pt x="12960" y="21000"/>
                    </a:lnTo>
                    <a:cubicBezTo>
                      <a:pt x="13134" y="21000"/>
                      <a:pt x="13256" y="20498"/>
                      <a:pt x="13256" y="19659"/>
                    </a:cubicBezTo>
                    <a:cubicBezTo>
                      <a:pt x="13256" y="18820"/>
                      <a:pt x="13134" y="18319"/>
                      <a:pt x="12960" y="18319"/>
                    </a:cubicBezTo>
                    <a:lnTo>
                      <a:pt x="12571" y="18319"/>
                    </a:lnTo>
                    <a:lnTo>
                      <a:pt x="12571" y="2681"/>
                    </a:lnTo>
                    <a:lnTo>
                      <a:pt x="13613" y="2681"/>
                    </a:lnTo>
                    <a:cubicBezTo>
                      <a:pt x="13871" y="2681"/>
                      <a:pt x="14055" y="3073"/>
                      <a:pt x="14179" y="3686"/>
                    </a:cubicBezTo>
                    <a:cubicBezTo>
                      <a:pt x="14303" y="4297"/>
                      <a:pt x="14368" y="5355"/>
                      <a:pt x="14368" y="6730"/>
                    </a:cubicBezTo>
                    <a:cubicBezTo>
                      <a:pt x="14368" y="8105"/>
                      <a:pt x="14303" y="9163"/>
                      <a:pt x="14179" y="9774"/>
                    </a:cubicBezTo>
                    <a:cubicBezTo>
                      <a:pt x="14055" y="10387"/>
                      <a:pt x="13871" y="10723"/>
                      <a:pt x="13613" y="10723"/>
                    </a:cubicBezTo>
                    <a:lnTo>
                      <a:pt x="13123" y="10723"/>
                    </a:lnTo>
                    <a:cubicBezTo>
                      <a:pt x="12948" y="10723"/>
                      <a:pt x="12826" y="11225"/>
                      <a:pt x="12826" y="12064"/>
                    </a:cubicBezTo>
                    <a:cubicBezTo>
                      <a:pt x="12826" y="12903"/>
                      <a:pt x="12948" y="13404"/>
                      <a:pt x="13123" y="13404"/>
                    </a:cubicBezTo>
                    <a:lnTo>
                      <a:pt x="13613" y="13404"/>
                    </a:lnTo>
                    <a:cubicBezTo>
                      <a:pt x="14043" y="13404"/>
                      <a:pt x="14378" y="12863"/>
                      <a:pt x="14612" y="11673"/>
                    </a:cubicBezTo>
                    <a:cubicBezTo>
                      <a:pt x="14842" y="10498"/>
                      <a:pt x="14960" y="8860"/>
                      <a:pt x="14960" y="6744"/>
                    </a:cubicBezTo>
                    <a:cubicBezTo>
                      <a:pt x="14960" y="4628"/>
                      <a:pt x="14842" y="2962"/>
                      <a:pt x="14612" y="1787"/>
                    </a:cubicBezTo>
                    <a:cubicBezTo>
                      <a:pt x="14378" y="597"/>
                      <a:pt x="14043" y="0"/>
                      <a:pt x="13613" y="0"/>
                    </a:cubicBezTo>
                    <a:lnTo>
                      <a:pt x="11709" y="0"/>
                    </a:lnTo>
                    <a:close/>
                    <a:moveTo>
                      <a:pt x="84" y="2052"/>
                    </a:moveTo>
                    <a:cubicBezTo>
                      <a:pt x="27" y="2052"/>
                      <a:pt x="0" y="2199"/>
                      <a:pt x="0" y="2471"/>
                    </a:cubicBezTo>
                    <a:cubicBezTo>
                      <a:pt x="0" y="2746"/>
                      <a:pt x="27" y="2876"/>
                      <a:pt x="84" y="2876"/>
                    </a:cubicBezTo>
                    <a:lnTo>
                      <a:pt x="482" y="2876"/>
                    </a:lnTo>
                    <a:cubicBezTo>
                      <a:pt x="539" y="2876"/>
                      <a:pt x="569" y="3009"/>
                      <a:pt x="569" y="3281"/>
                    </a:cubicBezTo>
                    <a:lnTo>
                      <a:pt x="569" y="19952"/>
                    </a:lnTo>
                    <a:cubicBezTo>
                      <a:pt x="569" y="20226"/>
                      <a:pt x="539" y="20357"/>
                      <a:pt x="482" y="20357"/>
                    </a:cubicBezTo>
                    <a:lnTo>
                      <a:pt x="84" y="20357"/>
                    </a:lnTo>
                    <a:cubicBezTo>
                      <a:pt x="27" y="20357"/>
                      <a:pt x="0" y="20490"/>
                      <a:pt x="0" y="20762"/>
                    </a:cubicBezTo>
                    <a:cubicBezTo>
                      <a:pt x="0" y="21036"/>
                      <a:pt x="27" y="21181"/>
                      <a:pt x="84" y="21181"/>
                    </a:cubicBezTo>
                    <a:lnTo>
                      <a:pt x="1335" y="21181"/>
                    </a:lnTo>
                    <a:cubicBezTo>
                      <a:pt x="1393" y="21181"/>
                      <a:pt x="1420" y="21036"/>
                      <a:pt x="1420" y="20762"/>
                    </a:cubicBezTo>
                    <a:cubicBezTo>
                      <a:pt x="1420" y="20490"/>
                      <a:pt x="1393" y="20357"/>
                      <a:pt x="1335" y="20357"/>
                    </a:cubicBezTo>
                    <a:lnTo>
                      <a:pt x="825" y="20357"/>
                    </a:lnTo>
                    <a:cubicBezTo>
                      <a:pt x="768" y="20357"/>
                      <a:pt x="737" y="20226"/>
                      <a:pt x="737" y="19952"/>
                    </a:cubicBezTo>
                    <a:lnTo>
                      <a:pt x="737" y="3965"/>
                    </a:lnTo>
                    <a:cubicBezTo>
                      <a:pt x="737" y="3820"/>
                      <a:pt x="744" y="3750"/>
                      <a:pt x="755" y="3742"/>
                    </a:cubicBezTo>
                    <a:cubicBezTo>
                      <a:pt x="766" y="3733"/>
                      <a:pt x="776" y="3753"/>
                      <a:pt x="784" y="3826"/>
                    </a:cubicBezTo>
                    <a:lnTo>
                      <a:pt x="2375" y="20762"/>
                    </a:lnTo>
                    <a:cubicBezTo>
                      <a:pt x="2401" y="21036"/>
                      <a:pt x="2443" y="21181"/>
                      <a:pt x="2500" y="21181"/>
                    </a:cubicBezTo>
                    <a:cubicBezTo>
                      <a:pt x="2557" y="21181"/>
                      <a:pt x="2598" y="21036"/>
                      <a:pt x="2625" y="20762"/>
                    </a:cubicBezTo>
                    <a:lnTo>
                      <a:pt x="4215" y="3826"/>
                    </a:lnTo>
                    <a:cubicBezTo>
                      <a:pt x="4223" y="3753"/>
                      <a:pt x="4233" y="3733"/>
                      <a:pt x="4245" y="3742"/>
                    </a:cubicBezTo>
                    <a:cubicBezTo>
                      <a:pt x="4256" y="3750"/>
                      <a:pt x="4259" y="3820"/>
                      <a:pt x="4259" y="3965"/>
                    </a:cubicBezTo>
                    <a:lnTo>
                      <a:pt x="4259" y="19952"/>
                    </a:lnTo>
                    <a:cubicBezTo>
                      <a:pt x="4259" y="20226"/>
                      <a:pt x="4231" y="20357"/>
                      <a:pt x="4175" y="20357"/>
                    </a:cubicBezTo>
                    <a:lnTo>
                      <a:pt x="3664" y="20357"/>
                    </a:lnTo>
                    <a:cubicBezTo>
                      <a:pt x="3607" y="20357"/>
                      <a:pt x="3580" y="20490"/>
                      <a:pt x="3580" y="20762"/>
                    </a:cubicBezTo>
                    <a:cubicBezTo>
                      <a:pt x="3580" y="21036"/>
                      <a:pt x="3607" y="21181"/>
                      <a:pt x="3664" y="21181"/>
                    </a:cubicBezTo>
                    <a:lnTo>
                      <a:pt x="4912" y="21181"/>
                    </a:lnTo>
                    <a:cubicBezTo>
                      <a:pt x="4969" y="21181"/>
                      <a:pt x="4999" y="21036"/>
                      <a:pt x="4999" y="20762"/>
                    </a:cubicBezTo>
                    <a:cubicBezTo>
                      <a:pt x="4999" y="20490"/>
                      <a:pt x="4969" y="20357"/>
                      <a:pt x="4912" y="20357"/>
                    </a:cubicBezTo>
                    <a:lnTo>
                      <a:pt x="4517" y="20357"/>
                    </a:lnTo>
                    <a:cubicBezTo>
                      <a:pt x="4460" y="20357"/>
                      <a:pt x="4430" y="20226"/>
                      <a:pt x="4430" y="19952"/>
                    </a:cubicBezTo>
                    <a:lnTo>
                      <a:pt x="4430" y="3281"/>
                    </a:lnTo>
                    <a:cubicBezTo>
                      <a:pt x="4430" y="3009"/>
                      <a:pt x="4460" y="2876"/>
                      <a:pt x="4517" y="2876"/>
                    </a:cubicBezTo>
                    <a:lnTo>
                      <a:pt x="4912" y="2876"/>
                    </a:lnTo>
                    <a:cubicBezTo>
                      <a:pt x="4969" y="2876"/>
                      <a:pt x="4999" y="2746"/>
                      <a:pt x="4999" y="2471"/>
                    </a:cubicBezTo>
                    <a:cubicBezTo>
                      <a:pt x="4999" y="2199"/>
                      <a:pt x="4969" y="2052"/>
                      <a:pt x="4912" y="2052"/>
                    </a:cubicBezTo>
                    <a:lnTo>
                      <a:pt x="4288" y="2052"/>
                    </a:lnTo>
                    <a:cubicBezTo>
                      <a:pt x="4246" y="2052"/>
                      <a:pt x="4216" y="2090"/>
                      <a:pt x="4195" y="2164"/>
                    </a:cubicBezTo>
                    <a:cubicBezTo>
                      <a:pt x="4174" y="2235"/>
                      <a:pt x="4157" y="2344"/>
                      <a:pt x="4146" y="2471"/>
                    </a:cubicBezTo>
                    <a:lnTo>
                      <a:pt x="2555" y="19408"/>
                    </a:lnTo>
                    <a:cubicBezTo>
                      <a:pt x="2517" y="19790"/>
                      <a:pt x="2479" y="19790"/>
                      <a:pt x="2442" y="19408"/>
                    </a:cubicBezTo>
                    <a:lnTo>
                      <a:pt x="851" y="2471"/>
                    </a:lnTo>
                    <a:cubicBezTo>
                      <a:pt x="839" y="2344"/>
                      <a:pt x="825" y="2235"/>
                      <a:pt x="804" y="2164"/>
                    </a:cubicBezTo>
                    <a:cubicBezTo>
                      <a:pt x="783" y="2090"/>
                      <a:pt x="753" y="2052"/>
                      <a:pt x="711" y="2052"/>
                    </a:cubicBezTo>
                    <a:lnTo>
                      <a:pt x="84" y="2052"/>
                    </a:lnTo>
                    <a:close/>
                    <a:moveTo>
                      <a:pt x="17277" y="5222"/>
                    </a:moveTo>
                    <a:cubicBezTo>
                      <a:pt x="17138" y="5222"/>
                      <a:pt x="17008" y="5330"/>
                      <a:pt x="16885" y="5557"/>
                    </a:cubicBezTo>
                    <a:cubicBezTo>
                      <a:pt x="16772" y="5765"/>
                      <a:pt x="16666" y="6030"/>
                      <a:pt x="16575" y="6325"/>
                    </a:cubicBezTo>
                    <a:cubicBezTo>
                      <a:pt x="16535" y="6450"/>
                      <a:pt x="16500" y="6511"/>
                      <a:pt x="16464" y="6646"/>
                    </a:cubicBezTo>
                    <a:cubicBezTo>
                      <a:pt x="16446" y="5920"/>
                      <a:pt x="16331" y="5362"/>
                      <a:pt x="16171" y="5362"/>
                    </a:cubicBezTo>
                    <a:lnTo>
                      <a:pt x="15602" y="5362"/>
                    </a:lnTo>
                    <a:cubicBezTo>
                      <a:pt x="15427" y="5362"/>
                      <a:pt x="15306" y="6087"/>
                      <a:pt x="15306" y="6925"/>
                    </a:cubicBezTo>
                    <a:cubicBezTo>
                      <a:pt x="15306" y="7764"/>
                      <a:pt x="15427" y="8489"/>
                      <a:pt x="15602" y="8489"/>
                    </a:cubicBezTo>
                    <a:lnTo>
                      <a:pt x="15915" y="8489"/>
                    </a:lnTo>
                    <a:lnTo>
                      <a:pt x="15915" y="18319"/>
                    </a:lnTo>
                    <a:lnTo>
                      <a:pt x="15602" y="18319"/>
                    </a:lnTo>
                    <a:cubicBezTo>
                      <a:pt x="15427" y="18319"/>
                      <a:pt x="15306" y="18820"/>
                      <a:pt x="15306" y="19659"/>
                    </a:cubicBezTo>
                    <a:cubicBezTo>
                      <a:pt x="15306" y="20498"/>
                      <a:pt x="15427" y="21000"/>
                      <a:pt x="15602" y="21000"/>
                    </a:cubicBezTo>
                    <a:lnTo>
                      <a:pt x="16795" y="21000"/>
                    </a:lnTo>
                    <a:cubicBezTo>
                      <a:pt x="16970" y="21000"/>
                      <a:pt x="17091" y="20498"/>
                      <a:pt x="17091" y="19659"/>
                    </a:cubicBezTo>
                    <a:cubicBezTo>
                      <a:pt x="17091" y="18820"/>
                      <a:pt x="16970" y="18319"/>
                      <a:pt x="16795" y="18319"/>
                    </a:cubicBezTo>
                    <a:lnTo>
                      <a:pt x="16473" y="18319"/>
                    </a:lnTo>
                    <a:lnTo>
                      <a:pt x="16473" y="11030"/>
                    </a:lnTo>
                    <a:cubicBezTo>
                      <a:pt x="16566" y="10507"/>
                      <a:pt x="16612" y="10028"/>
                      <a:pt x="16694" y="9592"/>
                    </a:cubicBezTo>
                    <a:cubicBezTo>
                      <a:pt x="16767" y="9192"/>
                      <a:pt x="16859" y="8819"/>
                      <a:pt x="16966" y="8489"/>
                    </a:cubicBezTo>
                    <a:cubicBezTo>
                      <a:pt x="17058" y="8210"/>
                      <a:pt x="17161" y="8070"/>
                      <a:pt x="17280" y="8070"/>
                    </a:cubicBezTo>
                    <a:cubicBezTo>
                      <a:pt x="17441" y="8070"/>
                      <a:pt x="17555" y="8252"/>
                      <a:pt x="17634" y="8615"/>
                    </a:cubicBezTo>
                    <a:cubicBezTo>
                      <a:pt x="17712" y="8970"/>
                      <a:pt x="17747" y="9386"/>
                      <a:pt x="17747" y="9927"/>
                    </a:cubicBezTo>
                    <a:cubicBezTo>
                      <a:pt x="17747" y="10766"/>
                      <a:pt x="17869" y="11352"/>
                      <a:pt x="18044" y="11352"/>
                    </a:cubicBezTo>
                    <a:cubicBezTo>
                      <a:pt x="18218" y="11352"/>
                      <a:pt x="18343" y="10766"/>
                      <a:pt x="18343" y="9927"/>
                    </a:cubicBezTo>
                    <a:cubicBezTo>
                      <a:pt x="18343" y="9289"/>
                      <a:pt x="18318" y="8677"/>
                      <a:pt x="18270" y="8112"/>
                    </a:cubicBezTo>
                    <a:cubicBezTo>
                      <a:pt x="18221" y="7535"/>
                      <a:pt x="18148" y="7015"/>
                      <a:pt x="18052" y="6576"/>
                    </a:cubicBezTo>
                    <a:cubicBezTo>
                      <a:pt x="17958" y="6147"/>
                      <a:pt x="17845" y="5808"/>
                      <a:pt x="17715" y="5571"/>
                    </a:cubicBezTo>
                    <a:cubicBezTo>
                      <a:pt x="17587" y="5335"/>
                      <a:pt x="17438" y="5222"/>
                      <a:pt x="17277" y="5222"/>
                    </a:cubicBezTo>
                    <a:close/>
                    <a:moveTo>
                      <a:pt x="19997" y="5362"/>
                    </a:moveTo>
                    <a:cubicBezTo>
                      <a:pt x="19767" y="5362"/>
                      <a:pt x="19548" y="5565"/>
                      <a:pt x="19350" y="5962"/>
                    </a:cubicBezTo>
                    <a:cubicBezTo>
                      <a:pt x="19151" y="6362"/>
                      <a:pt x="18980" y="6931"/>
                      <a:pt x="18839" y="7651"/>
                    </a:cubicBezTo>
                    <a:cubicBezTo>
                      <a:pt x="18699" y="8366"/>
                      <a:pt x="18589" y="9238"/>
                      <a:pt x="18511" y="10235"/>
                    </a:cubicBezTo>
                    <a:cubicBezTo>
                      <a:pt x="18434" y="11218"/>
                      <a:pt x="18395" y="12313"/>
                      <a:pt x="18395" y="13488"/>
                    </a:cubicBezTo>
                    <a:cubicBezTo>
                      <a:pt x="18395" y="14662"/>
                      <a:pt x="18434" y="15744"/>
                      <a:pt x="18511" y="16727"/>
                    </a:cubicBezTo>
                    <a:cubicBezTo>
                      <a:pt x="18589" y="17724"/>
                      <a:pt x="18699" y="18597"/>
                      <a:pt x="18839" y="19310"/>
                    </a:cubicBezTo>
                    <a:cubicBezTo>
                      <a:pt x="18980" y="20031"/>
                      <a:pt x="19150" y="20599"/>
                      <a:pt x="19350" y="21000"/>
                    </a:cubicBezTo>
                    <a:cubicBezTo>
                      <a:pt x="19547" y="21396"/>
                      <a:pt x="19765" y="21600"/>
                      <a:pt x="19997" y="21600"/>
                    </a:cubicBezTo>
                    <a:cubicBezTo>
                      <a:pt x="20229" y="21600"/>
                      <a:pt x="20448" y="21396"/>
                      <a:pt x="20645" y="21000"/>
                    </a:cubicBezTo>
                    <a:cubicBezTo>
                      <a:pt x="20845" y="20599"/>
                      <a:pt x="21016" y="20029"/>
                      <a:pt x="21156" y="19310"/>
                    </a:cubicBezTo>
                    <a:cubicBezTo>
                      <a:pt x="21296" y="18595"/>
                      <a:pt x="21406" y="17723"/>
                      <a:pt x="21484" y="16727"/>
                    </a:cubicBezTo>
                    <a:cubicBezTo>
                      <a:pt x="21561" y="15742"/>
                      <a:pt x="21600" y="14661"/>
                      <a:pt x="21600" y="13488"/>
                    </a:cubicBezTo>
                    <a:cubicBezTo>
                      <a:pt x="21600" y="12314"/>
                      <a:pt x="21561" y="11220"/>
                      <a:pt x="21484" y="10235"/>
                    </a:cubicBezTo>
                    <a:cubicBezTo>
                      <a:pt x="21406" y="9238"/>
                      <a:pt x="21296" y="8367"/>
                      <a:pt x="21156" y="7651"/>
                    </a:cubicBezTo>
                    <a:cubicBezTo>
                      <a:pt x="21015" y="6931"/>
                      <a:pt x="20844" y="6363"/>
                      <a:pt x="20645" y="5962"/>
                    </a:cubicBezTo>
                    <a:cubicBezTo>
                      <a:pt x="20447" y="5565"/>
                      <a:pt x="20228" y="5362"/>
                      <a:pt x="19997" y="5362"/>
                    </a:cubicBezTo>
                    <a:close/>
                    <a:moveTo>
                      <a:pt x="6312" y="7247"/>
                    </a:moveTo>
                    <a:cubicBezTo>
                      <a:pt x="6187" y="7247"/>
                      <a:pt x="6067" y="7329"/>
                      <a:pt x="5957" y="7484"/>
                    </a:cubicBezTo>
                    <a:cubicBezTo>
                      <a:pt x="5847" y="7638"/>
                      <a:pt x="5751" y="7829"/>
                      <a:pt x="5664" y="8056"/>
                    </a:cubicBezTo>
                    <a:cubicBezTo>
                      <a:pt x="5577" y="8285"/>
                      <a:pt x="5498" y="8541"/>
                      <a:pt x="5432" y="8824"/>
                    </a:cubicBezTo>
                    <a:cubicBezTo>
                      <a:pt x="5365" y="9106"/>
                      <a:pt x="5314" y="9365"/>
                      <a:pt x="5272" y="9620"/>
                    </a:cubicBezTo>
                    <a:cubicBezTo>
                      <a:pt x="5238" y="9838"/>
                      <a:pt x="5244" y="10029"/>
                      <a:pt x="5290" y="10193"/>
                    </a:cubicBezTo>
                    <a:cubicBezTo>
                      <a:pt x="5335" y="10356"/>
                      <a:pt x="5375" y="10327"/>
                      <a:pt x="5409" y="10109"/>
                    </a:cubicBezTo>
                    <a:cubicBezTo>
                      <a:pt x="5443" y="9891"/>
                      <a:pt x="5487" y="9663"/>
                      <a:pt x="5542" y="9425"/>
                    </a:cubicBezTo>
                    <a:cubicBezTo>
                      <a:pt x="5597" y="9190"/>
                      <a:pt x="5660" y="8983"/>
                      <a:pt x="5734" y="8782"/>
                    </a:cubicBezTo>
                    <a:cubicBezTo>
                      <a:pt x="5808" y="8583"/>
                      <a:pt x="5892" y="8404"/>
                      <a:pt x="5986" y="8266"/>
                    </a:cubicBezTo>
                    <a:cubicBezTo>
                      <a:pt x="6081" y="8129"/>
                      <a:pt x="6190" y="8070"/>
                      <a:pt x="6312" y="8070"/>
                    </a:cubicBezTo>
                    <a:cubicBezTo>
                      <a:pt x="6448" y="8070"/>
                      <a:pt x="6570" y="8159"/>
                      <a:pt x="6680" y="8350"/>
                    </a:cubicBezTo>
                    <a:cubicBezTo>
                      <a:pt x="6790" y="8540"/>
                      <a:pt x="6883" y="8807"/>
                      <a:pt x="6959" y="9145"/>
                    </a:cubicBezTo>
                    <a:cubicBezTo>
                      <a:pt x="7035" y="9481"/>
                      <a:pt x="7091" y="9871"/>
                      <a:pt x="7133" y="10318"/>
                    </a:cubicBezTo>
                    <a:cubicBezTo>
                      <a:pt x="7175" y="10766"/>
                      <a:pt x="7197" y="11247"/>
                      <a:pt x="7197" y="11756"/>
                    </a:cubicBezTo>
                    <a:lnTo>
                      <a:pt x="7197" y="16950"/>
                    </a:lnTo>
                    <a:cubicBezTo>
                      <a:pt x="7118" y="17642"/>
                      <a:pt x="7021" y="18263"/>
                      <a:pt x="6907" y="18807"/>
                    </a:cubicBezTo>
                    <a:cubicBezTo>
                      <a:pt x="6808" y="19282"/>
                      <a:pt x="6690" y="19705"/>
                      <a:pt x="6550" y="20078"/>
                    </a:cubicBezTo>
                    <a:cubicBezTo>
                      <a:pt x="6410" y="20451"/>
                      <a:pt x="6248" y="20637"/>
                      <a:pt x="6062" y="20637"/>
                    </a:cubicBezTo>
                    <a:cubicBezTo>
                      <a:pt x="5778" y="20637"/>
                      <a:pt x="5565" y="20296"/>
                      <a:pt x="5423" y="19631"/>
                    </a:cubicBezTo>
                    <a:cubicBezTo>
                      <a:pt x="5281" y="18966"/>
                      <a:pt x="5208" y="18115"/>
                      <a:pt x="5208" y="17076"/>
                    </a:cubicBezTo>
                    <a:cubicBezTo>
                      <a:pt x="5208" y="16567"/>
                      <a:pt x="5227" y="16102"/>
                      <a:pt x="5264" y="15666"/>
                    </a:cubicBezTo>
                    <a:cubicBezTo>
                      <a:pt x="5299" y="15230"/>
                      <a:pt x="5355" y="14844"/>
                      <a:pt x="5435" y="14535"/>
                    </a:cubicBezTo>
                    <a:cubicBezTo>
                      <a:pt x="5514" y="14224"/>
                      <a:pt x="5615" y="13990"/>
                      <a:pt x="5737" y="13809"/>
                    </a:cubicBezTo>
                    <a:cubicBezTo>
                      <a:pt x="5858" y="13628"/>
                      <a:pt x="6005" y="13530"/>
                      <a:pt x="6175" y="13530"/>
                    </a:cubicBezTo>
                    <a:lnTo>
                      <a:pt x="6770" y="13530"/>
                    </a:lnTo>
                    <a:cubicBezTo>
                      <a:pt x="6827" y="13530"/>
                      <a:pt x="6857" y="13398"/>
                      <a:pt x="6857" y="13125"/>
                    </a:cubicBezTo>
                    <a:cubicBezTo>
                      <a:pt x="6857" y="12852"/>
                      <a:pt x="6827" y="12706"/>
                      <a:pt x="6770" y="12706"/>
                    </a:cubicBezTo>
                    <a:lnTo>
                      <a:pt x="6175" y="12706"/>
                    </a:lnTo>
                    <a:cubicBezTo>
                      <a:pt x="5990" y="12706"/>
                      <a:pt x="5825" y="12828"/>
                      <a:pt x="5685" y="13055"/>
                    </a:cubicBezTo>
                    <a:cubicBezTo>
                      <a:pt x="5544" y="13284"/>
                      <a:pt x="5427" y="13585"/>
                      <a:pt x="5330" y="13976"/>
                    </a:cubicBezTo>
                    <a:cubicBezTo>
                      <a:pt x="5234" y="14369"/>
                      <a:pt x="5162" y="14831"/>
                      <a:pt x="5113" y="15359"/>
                    </a:cubicBezTo>
                    <a:cubicBezTo>
                      <a:pt x="5063" y="15886"/>
                      <a:pt x="5037" y="16457"/>
                      <a:pt x="5037" y="17076"/>
                    </a:cubicBezTo>
                    <a:cubicBezTo>
                      <a:pt x="5037" y="17696"/>
                      <a:pt x="5059" y="18280"/>
                      <a:pt x="5101" y="18807"/>
                    </a:cubicBezTo>
                    <a:cubicBezTo>
                      <a:pt x="5143" y="19336"/>
                      <a:pt x="5204" y="19784"/>
                      <a:pt x="5290" y="20176"/>
                    </a:cubicBezTo>
                    <a:cubicBezTo>
                      <a:pt x="5375" y="20567"/>
                      <a:pt x="5483" y="20882"/>
                      <a:pt x="5612" y="21111"/>
                    </a:cubicBezTo>
                    <a:cubicBezTo>
                      <a:pt x="5741" y="21339"/>
                      <a:pt x="5892" y="21446"/>
                      <a:pt x="6062" y="21446"/>
                    </a:cubicBezTo>
                    <a:cubicBezTo>
                      <a:pt x="6198" y="21446"/>
                      <a:pt x="6322" y="21363"/>
                      <a:pt x="6434" y="21181"/>
                    </a:cubicBezTo>
                    <a:cubicBezTo>
                      <a:pt x="6545" y="21000"/>
                      <a:pt x="6646" y="20781"/>
                      <a:pt x="6735" y="20525"/>
                    </a:cubicBezTo>
                    <a:cubicBezTo>
                      <a:pt x="6824" y="20271"/>
                      <a:pt x="6899" y="19997"/>
                      <a:pt x="6962" y="19715"/>
                    </a:cubicBezTo>
                    <a:cubicBezTo>
                      <a:pt x="7024" y="19434"/>
                      <a:pt x="7073" y="19181"/>
                      <a:pt x="7107" y="18961"/>
                    </a:cubicBezTo>
                    <a:cubicBezTo>
                      <a:pt x="7122" y="18871"/>
                      <a:pt x="7134" y="18831"/>
                      <a:pt x="7145" y="18821"/>
                    </a:cubicBezTo>
                    <a:cubicBezTo>
                      <a:pt x="7156" y="18812"/>
                      <a:pt x="7166" y="18826"/>
                      <a:pt x="7174" y="18863"/>
                    </a:cubicBezTo>
                    <a:cubicBezTo>
                      <a:pt x="7181" y="18900"/>
                      <a:pt x="7187" y="18944"/>
                      <a:pt x="7191" y="19017"/>
                    </a:cubicBezTo>
                    <a:cubicBezTo>
                      <a:pt x="7195" y="19089"/>
                      <a:pt x="7197" y="19166"/>
                      <a:pt x="7197" y="19240"/>
                    </a:cubicBezTo>
                    <a:lnTo>
                      <a:pt x="7197" y="20762"/>
                    </a:lnTo>
                    <a:cubicBezTo>
                      <a:pt x="7197" y="21036"/>
                      <a:pt x="7224" y="21181"/>
                      <a:pt x="7281" y="21181"/>
                    </a:cubicBezTo>
                    <a:lnTo>
                      <a:pt x="7850" y="21181"/>
                    </a:lnTo>
                    <a:cubicBezTo>
                      <a:pt x="7907" y="21181"/>
                      <a:pt x="7935" y="21036"/>
                      <a:pt x="7935" y="20762"/>
                    </a:cubicBezTo>
                    <a:cubicBezTo>
                      <a:pt x="7935" y="20490"/>
                      <a:pt x="7907" y="20357"/>
                      <a:pt x="7850" y="20357"/>
                    </a:cubicBezTo>
                    <a:lnTo>
                      <a:pt x="7453" y="20357"/>
                    </a:lnTo>
                    <a:cubicBezTo>
                      <a:pt x="7396" y="20357"/>
                      <a:pt x="7368" y="20226"/>
                      <a:pt x="7368" y="19952"/>
                    </a:cubicBezTo>
                    <a:lnTo>
                      <a:pt x="7368" y="11756"/>
                    </a:lnTo>
                    <a:cubicBezTo>
                      <a:pt x="7368" y="11136"/>
                      <a:pt x="7342" y="10558"/>
                      <a:pt x="7293" y="10011"/>
                    </a:cubicBezTo>
                    <a:cubicBezTo>
                      <a:pt x="7244" y="9465"/>
                      <a:pt x="7175" y="8983"/>
                      <a:pt x="7084" y="8573"/>
                    </a:cubicBezTo>
                    <a:cubicBezTo>
                      <a:pt x="6993" y="8163"/>
                      <a:pt x="6881" y="7833"/>
                      <a:pt x="6750" y="7596"/>
                    </a:cubicBezTo>
                    <a:cubicBezTo>
                      <a:pt x="6619" y="7359"/>
                      <a:pt x="6475" y="7247"/>
                      <a:pt x="6312" y="7247"/>
                    </a:cubicBezTo>
                    <a:close/>
                    <a:moveTo>
                      <a:pt x="20055" y="8042"/>
                    </a:moveTo>
                    <a:cubicBezTo>
                      <a:pt x="20212" y="8042"/>
                      <a:pt x="20353" y="8172"/>
                      <a:pt x="20476" y="8419"/>
                    </a:cubicBezTo>
                    <a:cubicBezTo>
                      <a:pt x="20599" y="8666"/>
                      <a:pt x="20701" y="8997"/>
                      <a:pt x="20787" y="9439"/>
                    </a:cubicBezTo>
                    <a:cubicBezTo>
                      <a:pt x="20873" y="9884"/>
                      <a:pt x="20942" y="10433"/>
                      <a:pt x="20990" y="11072"/>
                    </a:cubicBezTo>
                    <a:cubicBezTo>
                      <a:pt x="21040" y="11734"/>
                      <a:pt x="21066" y="12484"/>
                      <a:pt x="21066" y="13306"/>
                    </a:cubicBezTo>
                    <a:cubicBezTo>
                      <a:pt x="21066" y="14146"/>
                      <a:pt x="21040" y="14909"/>
                      <a:pt x="20990" y="15568"/>
                    </a:cubicBezTo>
                    <a:cubicBezTo>
                      <a:pt x="20942" y="16209"/>
                      <a:pt x="20873" y="16758"/>
                      <a:pt x="20787" y="17202"/>
                    </a:cubicBezTo>
                    <a:cubicBezTo>
                      <a:pt x="20702" y="17638"/>
                      <a:pt x="20599" y="17989"/>
                      <a:pt x="20479" y="18221"/>
                    </a:cubicBezTo>
                    <a:cubicBezTo>
                      <a:pt x="20356" y="18462"/>
                      <a:pt x="20213" y="18584"/>
                      <a:pt x="20055" y="18584"/>
                    </a:cubicBezTo>
                    <a:cubicBezTo>
                      <a:pt x="19898" y="18584"/>
                      <a:pt x="19755" y="18462"/>
                      <a:pt x="19632" y="18221"/>
                    </a:cubicBezTo>
                    <a:cubicBezTo>
                      <a:pt x="19512" y="17989"/>
                      <a:pt x="19409" y="17650"/>
                      <a:pt x="19324" y="17216"/>
                    </a:cubicBezTo>
                    <a:cubicBezTo>
                      <a:pt x="19237" y="16765"/>
                      <a:pt x="19170" y="16221"/>
                      <a:pt x="19121" y="15568"/>
                    </a:cubicBezTo>
                    <a:cubicBezTo>
                      <a:pt x="19071" y="14913"/>
                      <a:pt x="19045" y="14151"/>
                      <a:pt x="19045" y="13306"/>
                    </a:cubicBezTo>
                    <a:cubicBezTo>
                      <a:pt x="19045" y="12479"/>
                      <a:pt x="19071" y="11729"/>
                      <a:pt x="19121" y="11072"/>
                    </a:cubicBezTo>
                    <a:cubicBezTo>
                      <a:pt x="19170" y="10429"/>
                      <a:pt x="19238" y="9881"/>
                      <a:pt x="19324" y="9439"/>
                    </a:cubicBezTo>
                    <a:cubicBezTo>
                      <a:pt x="19410" y="8995"/>
                      <a:pt x="19511" y="8667"/>
                      <a:pt x="19635" y="8419"/>
                    </a:cubicBezTo>
                    <a:cubicBezTo>
                      <a:pt x="19757" y="8172"/>
                      <a:pt x="19899" y="8042"/>
                      <a:pt x="20055" y="804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244" name="Shape 244"/>
              <p:cNvSpPr/>
              <p:nvPr/>
            </p:nvSpPr>
            <p:spPr>
              <a:xfrm>
                <a:off x="376801" y="88659"/>
                <a:ext cx="283710" cy="3086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0" extrusionOk="0">
                    <a:moveTo>
                      <a:pt x="21213" y="11458"/>
                    </a:moveTo>
                    <a:lnTo>
                      <a:pt x="19665" y="11458"/>
                    </a:lnTo>
                    <a:cubicBezTo>
                      <a:pt x="19526" y="11458"/>
                      <a:pt x="19407" y="11423"/>
                      <a:pt x="19303" y="11352"/>
                    </a:cubicBezTo>
                    <a:cubicBezTo>
                      <a:pt x="19200" y="11281"/>
                      <a:pt x="19106" y="11198"/>
                      <a:pt x="19020" y="11103"/>
                    </a:cubicBezTo>
                    <a:lnTo>
                      <a:pt x="15331" y="6393"/>
                    </a:lnTo>
                    <a:cubicBezTo>
                      <a:pt x="15227" y="6251"/>
                      <a:pt x="15227" y="6109"/>
                      <a:pt x="15331" y="5967"/>
                    </a:cubicBezTo>
                    <a:lnTo>
                      <a:pt x="18242" y="2078"/>
                    </a:lnTo>
                    <a:cubicBezTo>
                      <a:pt x="18311" y="1983"/>
                      <a:pt x="18401" y="1899"/>
                      <a:pt x="18513" y="1828"/>
                    </a:cubicBezTo>
                    <a:cubicBezTo>
                      <a:pt x="18530" y="1817"/>
                      <a:pt x="18584" y="1790"/>
                      <a:pt x="18658" y="1754"/>
                    </a:cubicBezTo>
                    <a:cubicBezTo>
                      <a:pt x="19600" y="1650"/>
                      <a:pt x="20445" y="1250"/>
                      <a:pt x="21072" y="657"/>
                    </a:cubicBezTo>
                    <a:cubicBezTo>
                      <a:pt x="21234" y="504"/>
                      <a:pt x="21230" y="258"/>
                      <a:pt x="21064" y="110"/>
                    </a:cubicBezTo>
                    <a:cubicBezTo>
                      <a:pt x="20896" y="-39"/>
                      <a:pt x="20630" y="-36"/>
                      <a:pt x="20467" y="118"/>
                    </a:cubicBezTo>
                    <a:cubicBezTo>
                      <a:pt x="19916" y="637"/>
                      <a:pt x="19162" y="966"/>
                      <a:pt x="18322" y="1002"/>
                    </a:cubicBezTo>
                    <a:lnTo>
                      <a:pt x="17812" y="990"/>
                    </a:lnTo>
                    <a:cubicBezTo>
                      <a:pt x="17055" y="913"/>
                      <a:pt x="16380" y="594"/>
                      <a:pt x="15873" y="117"/>
                    </a:cubicBezTo>
                    <a:cubicBezTo>
                      <a:pt x="15710" y="-37"/>
                      <a:pt x="15443" y="-40"/>
                      <a:pt x="15276" y="110"/>
                    </a:cubicBezTo>
                    <a:cubicBezTo>
                      <a:pt x="15109" y="259"/>
                      <a:pt x="15106" y="504"/>
                      <a:pt x="15269" y="657"/>
                    </a:cubicBezTo>
                    <a:lnTo>
                      <a:pt x="15268" y="657"/>
                    </a:lnTo>
                    <a:cubicBezTo>
                      <a:pt x="15838" y="1195"/>
                      <a:pt x="16587" y="1573"/>
                      <a:pt x="17425" y="1717"/>
                    </a:cubicBezTo>
                    <a:cubicBezTo>
                      <a:pt x="17428" y="1728"/>
                      <a:pt x="17435" y="1739"/>
                      <a:pt x="17437" y="1751"/>
                    </a:cubicBezTo>
                    <a:cubicBezTo>
                      <a:pt x="17459" y="1838"/>
                      <a:pt x="17430" y="1972"/>
                      <a:pt x="17345" y="2067"/>
                    </a:cubicBezTo>
                    <a:lnTo>
                      <a:pt x="14867" y="5352"/>
                    </a:lnTo>
                    <a:cubicBezTo>
                      <a:pt x="14746" y="5525"/>
                      <a:pt x="14626" y="5525"/>
                      <a:pt x="14506" y="5352"/>
                    </a:cubicBezTo>
                    <a:lnTo>
                      <a:pt x="11411" y="1400"/>
                    </a:lnTo>
                    <a:cubicBezTo>
                      <a:pt x="11324" y="1305"/>
                      <a:pt x="11310" y="1221"/>
                      <a:pt x="11372" y="1150"/>
                    </a:cubicBezTo>
                    <a:cubicBezTo>
                      <a:pt x="11431" y="1079"/>
                      <a:pt x="11530" y="1045"/>
                      <a:pt x="11668" y="1045"/>
                    </a:cubicBezTo>
                    <a:lnTo>
                      <a:pt x="13732" y="1045"/>
                    </a:lnTo>
                    <a:cubicBezTo>
                      <a:pt x="13989" y="1045"/>
                      <a:pt x="14119" y="926"/>
                      <a:pt x="14119" y="690"/>
                    </a:cubicBezTo>
                    <a:cubicBezTo>
                      <a:pt x="14119" y="453"/>
                      <a:pt x="13989" y="335"/>
                      <a:pt x="13732" y="335"/>
                    </a:cubicBezTo>
                    <a:lnTo>
                      <a:pt x="8315" y="335"/>
                    </a:lnTo>
                    <a:cubicBezTo>
                      <a:pt x="8056" y="335"/>
                      <a:pt x="7928" y="453"/>
                      <a:pt x="7928" y="690"/>
                    </a:cubicBezTo>
                    <a:cubicBezTo>
                      <a:pt x="7928" y="926"/>
                      <a:pt x="8056" y="1045"/>
                      <a:pt x="8315" y="1045"/>
                    </a:cubicBezTo>
                    <a:lnTo>
                      <a:pt x="9863" y="1045"/>
                    </a:lnTo>
                    <a:cubicBezTo>
                      <a:pt x="10000" y="1045"/>
                      <a:pt x="10124" y="1079"/>
                      <a:pt x="10237" y="1150"/>
                    </a:cubicBezTo>
                    <a:cubicBezTo>
                      <a:pt x="10348" y="1221"/>
                      <a:pt x="10438" y="1305"/>
                      <a:pt x="10508" y="1400"/>
                    </a:cubicBezTo>
                    <a:lnTo>
                      <a:pt x="14066" y="5967"/>
                    </a:lnTo>
                    <a:cubicBezTo>
                      <a:pt x="14170" y="6109"/>
                      <a:pt x="14170" y="6251"/>
                      <a:pt x="14066" y="6393"/>
                    </a:cubicBezTo>
                    <a:lnTo>
                      <a:pt x="2579" y="20495"/>
                    </a:lnTo>
                    <a:cubicBezTo>
                      <a:pt x="2492" y="20590"/>
                      <a:pt x="2399" y="20674"/>
                      <a:pt x="2295" y="20745"/>
                    </a:cubicBezTo>
                    <a:cubicBezTo>
                      <a:pt x="2192" y="20816"/>
                      <a:pt x="2072" y="20850"/>
                      <a:pt x="1935" y="20850"/>
                    </a:cubicBezTo>
                    <a:lnTo>
                      <a:pt x="387" y="20850"/>
                    </a:lnTo>
                    <a:cubicBezTo>
                      <a:pt x="128" y="20850"/>
                      <a:pt x="0" y="20969"/>
                      <a:pt x="0" y="21205"/>
                    </a:cubicBezTo>
                    <a:cubicBezTo>
                      <a:pt x="0" y="21442"/>
                      <a:pt x="128" y="21560"/>
                      <a:pt x="387" y="21560"/>
                    </a:cubicBezTo>
                    <a:lnTo>
                      <a:pt x="5803" y="21560"/>
                    </a:lnTo>
                    <a:cubicBezTo>
                      <a:pt x="6061" y="21560"/>
                      <a:pt x="6190" y="21442"/>
                      <a:pt x="6190" y="21205"/>
                    </a:cubicBezTo>
                    <a:cubicBezTo>
                      <a:pt x="6190" y="20969"/>
                      <a:pt x="6061" y="20850"/>
                      <a:pt x="5803" y="20850"/>
                    </a:cubicBezTo>
                    <a:lnTo>
                      <a:pt x="3740" y="20850"/>
                    </a:lnTo>
                    <a:cubicBezTo>
                      <a:pt x="3602" y="20850"/>
                      <a:pt x="3504" y="20816"/>
                      <a:pt x="3442" y="20745"/>
                    </a:cubicBezTo>
                    <a:cubicBezTo>
                      <a:pt x="3382" y="20674"/>
                      <a:pt x="3395" y="20590"/>
                      <a:pt x="3481" y="20495"/>
                    </a:cubicBezTo>
                    <a:lnTo>
                      <a:pt x="14506" y="6985"/>
                    </a:lnTo>
                    <a:cubicBezTo>
                      <a:pt x="14626" y="6827"/>
                      <a:pt x="14746" y="6827"/>
                      <a:pt x="14867" y="6985"/>
                    </a:cubicBezTo>
                    <a:lnTo>
                      <a:pt x="18117" y="11103"/>
                    </a:lnTo>
                    <a:cubicBezTo>
                      <a:pt x="18204" y="11198"/>
                      <a:pt x="18216" y="11281"/>
                      <a:pt x="18156" y="11352"/>
                    </a:cubicBezTo>
                    <a:cubicBezTo>
                      <a:pt x="18095" y="11423"/>
                      <a:pt x="17996" y="11458"/>
                      <a:pt x="17859" y="11458"/>
                    </a:cubicBezTo>
                    <a:lnTo>
                      <a:pt x="15795" y="11458"/>
                    </a:lnTo>
                    <a:cubicBezTo>
                      <a:pt x="15537" y="11458"/>
                      <a:pt x="15409" y="11577"/>
                      <a:pt x="15409" y="11813"/>
                    </a:cubicBezTo>
                    <a:cubicBezTo>
                      <a:pt x="15409" y="12050"/>
                      <a:pt x="15537" y="12167"/>
                      <a:pt x="15795" y="12167"/>
                    </a:cubicBezTo>
                    <a:lnTo>
                      <a:pt x="21213" y="12167"/>
                    </a:lnTo>
                    <a:cubicBezTo>
                      <a:pt x="21470" y="12167"/>
                      <a:pt x="21600" y="12050"/>
                      <a:pt x="21600" y="11813"/>
                    </a:cubicBezTo>
                    <a:cubicBezTo>
                      <a:pt x="21600" y="11577"/>
                      <a:pt x="21470" y="11458"/>
                      <a:pt x="21213" y="1145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245" name="Shape 245"/>
              <p:cNvSpPr/>
              <p:nvPr/>
            </p:nvSpPr>
            <p:spPr>
              <a:xfrm>
                <a:off x="592908" y="72035"/>
                <a:ext cx="44769" cy="20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02" y="11979"/>
                    </a:moveTo>
                    <a:cubicBezTo>
                      <a:pt x="15493" y="11979"/>
                      <a:pt x="14427" y="10116"/>
                      <a:pt x="14427" y="7815"/>
                    </a:cubicBezTo>
                    <a:cubicBezTo>
                      <a:pt x="14427" y="5520"/>
                      <a:pt x="15493" y="3657"/>
                      <a:pt x="16802" y="3657"/>
                    </a:cubicBezTo>
                    <a:cubicBezTo>
                      <a:pt x="18118" y="3657"/>
                      <a:pt x="19185" y="5520"/>
                      <a:pt x="19185" y="7815"/>
                    </a:cubicBezTo>
                    <a:cubicBezTo>
                      <a:pt x="19185" y="10116"/>
                      <a:pt x="18118" y="11979"/>
                      <a:pt x="16802" y="11979"/>
                    </a:cubicBezTo>
                    <a:close/>
                    <a:moveTo>
                      <a:pt x="10799" y="0"/>
                    </a:moveTo>
                    <a:cubicBezTo>
                      <a:pt x="4837" y="0"/>
                      <a:pt x="0" y="4833"/>
                      <a:pt x="0" y="10803"/>
                    </a:cubicBezTo>
                    <a:cubicBezTo>
                      <a:pt x="0" y="16767"/>
                      <a:pt x="4837" y="21600"/>
                      <a:pt x="10799" y="21600"/>
                    </a:cubicBezTo>
                    <a:cubicBezTo>
                      <a:pt x="16761" y="21600"/>
                      <a:pt x="21600" y="16767"/>
                      <a:pt x="21600" y="10803"/>
                    </a:cubicBezTo>
                    <a:cubicBezTo>
                      <a:pt x="21600" y="4833"/>
                      <a:pt x="16761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5190764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0636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er &amp; Footer (Light Version) cop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1"/>
          <p:cNvGrpSpPr/>
          <p:nvPr/>
        </p:nvGrpSpPr>
        <p:grpSpPr>
          <a:xfrm>
            <a:off x="275009" y="6579295"/>
            <a:ext cx="869912" cy="198656"/>
            <a:chOff x="0" y="0"/>
            <a:chExt cx="1739821" cy="397311"/>
          </a:xfrm>
        </p:grpSpPr>
        <p:grpSp>
          <p:nvGrpSpPr>
            <p:cNvPr id="46" name="Group 46"/>
            <p:cNvGrpSpPr/>
            <p:nvPr/>
          </p:nvGrpSpPr>
          <p:grpSpPr>
            <a:xfrm>
              <a:off x="0" y="16976"/>
              <a:ext cx="378730" cy="275796"/>
              <a:chOff x="0" y="0"/>
              <a:chExt cx="378729" cy="275794"/>
            </a:xfrm>
          </p:grpSpPr>
          <p:sp>
            <p:nvSpPr>
              <p:cNvPr id="44" name="Shape 44"/>
              <p:cNvSpPr/>
              <p:nvPr/>
            </p:nvSpPr>
            <p:spPr>
              <a:xfrm>
                <a:off x="105200" y="0"/>
                <a:ext cx="273530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316"/>
                    </a:moveTo>
                    <a:cubicBezTo>
                      <a:pt x="21600" y="19682"/>
                      <a:pt x="20404" y="21600"/>
                      <a:pt x="18928" y="21600"/>
                    </a:cubicBezTo>
                    <a:cubicBezTo>
                      <a:pt x="17453" y="21600"/>
                      <a:pt x="16257" y="19682"/>
                      <a:pt x="16257" y="17316"/>
                    </a:cubicBezTo>
                    <a:cubicBezTo>
                      <a:pt x="16257" y="12492"/>
                      <a:pt x="13809" y="8567"/>
                      <a:pt x="10800" y="8567"/>
                    </a:cubicBezTo>
                    <a:cubicBezTo>
                      <a:pt x="7791" y="8567"/>
                      <a:pt x="5343" y="12492"/>
                      <a:pt x="5343" y="17316"/>
                    </a:cubicBezTo>
                    <a:cubicBezTo>
                      <a:pt x="5343" y="19682"/>
                      <a:pt x="4147" y="21600"/>
                      <a:pt x="2672" y="21600"/>
                    </a:cubicBezTo>
                    <a:cubicBezTo>
                      <a:pt x="1197" y="21600"/>
                      <a:pt x="0" y="19682"/>
                      <a:pt x="0" y="17316"/>
                    </a:cubicBezTo>
                    <a:cubicBezTo>
                      <a:pt x="0" y="12691"/>
                      <a:pt x="1123" y="8343"/>
                      <a:pt x="3163" y="5072"/>
                    </a:cubicBezTo>
                    <a:cubicBezTo>
                      <a:pt x="5204" y="1801"/>
                      <a:pt x="7915" y="0"/>
                      <a:pt x="10800" y="0"/>
                    </a:cubicBezTo>
                    <a:cubicBezTo>
                      <a:pt x="13685" y="0"/>
                      <a:pt x="16397" y="1801"/>
                      <a:pt x="18437" y="5072"/>
                    </a:cubicBezTo>
                    <a:cubicBezTo>
                      <a:pt x="20477" y="8343"/>
                      <a:pt x="21600" y="12691"/>
                      <a:pt x="21600" y="17316"/>
                    </a:cubicBezTo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45" name="Shape 45"/>
              <p:cNvSpPr/>
              <p:nvPr/>
            </p:nvSpPr>
            <p:spPr>
              <a:xfrm>
                <a:off x="0" y="105200"/>
                <a:ext cx="273528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03" y="6600"/>
                    </a:moveTo>
                    <a:cubicBezTo>
                      <a:pt x="17003" y="3730"/>
                      <a:pt x="18459" y="1393"/>
                      <a:pt x="20250" y="1393"/>
                    </a:cubicBezTo>
                    <a:cubicBezTo>
                      <a:pt x="20499" y="1393"/>
                      <a:pt x="20740" y="1442"/>
                      <a:pt x="20972" y="1527"/>
                    </a:cubicBezTo>
                    <a:cubicBezTo>
                      <a:pt x="20482" y="594"/>
                      <a:pt x="19749" y="0"/>
                      <a:pt x="18928" y="0"/>
                    </a:cubicBezTo>
                    <a:cubicBezTo>
                      <a:pt x="17453" y="0"/>
                      <a:pt x="16257" y="1918"/>
                      <a:pt x="16257" y="4284"/>
                    </a:cubicBezTo>
                    <a:cubicBezTo>
                      <a:pt x="16257" y="6254"/>
                      <a:pt x="15844" y="8067"/>
                      <a:pt x="15156" y="9532"/>
                    </a:cubicBezTo>
                    <a:cubicBezTo>
                      <a:pt x="16156" y="9547"/>
                      <a:pt x="16966" y="10855"/>
                      <a:pt x="16966" y="12461"/>
                    </a:cubicBezTo>
                    <a:cubicBezTo>
                      <a:pt x="16966" y="14077"/>
                      <a:pt x="16146" y="15392"/>
                      <a:pt x="15138" y="15392"/>
                    </a:cubicBezTo>
                    <a:cubicBezTo>
                      <a:pt x="14130" y="15392"/>
                      <a:pt x="13310" y="14077"/>
                      <a:pt x="13310" y="12461"/>
                    </a:cubicBezTo>
                    <a:cubicBezTo>
                      <a:pt x="13310" y="12313"/>
                      <a:pt x="13319" y="12169"/>
                      <a:pt x="13333" y="12027"/>
                    </a:cubicBezTo>
                    <a:cubicBezTo>
                      <a:pt x="12575" y="12667"/>
                      <a:pt x="11714" y="13033"/>
                      <a:pt x="10800" y="13033"/>
                    </a:cubicBezTo>
                    <a:cubicBezTo>
                      <a:pt x="9907" y="13033"/>
                      <a:pt x="9065" y="12681"/>
                      <a:pt x="8321" y="12068"/>
                    </a:cubicBezTo>
                    <a:cubicBezTo>
                      <a:pt x="8331" y="12197"/>
                      <a:pt x="8339" y="12327"/>
                      <a:pt x="8339" y="12461"/>
                    </a:cubicBezTo>
                    <a:cubicBezTo>
                      <a:pt x="8339" y="14077"/>
                      <a:pt x="7519" y="15392"/>
                      <a:pt x="6511" y="15392"/>
                    </a:cubicBezTo>
                    <a:cubicBezTo>
                      <a:pt x="5503" y="15392"/>
                      <a:pt x="4683" y="14077"/>
                      <a:pt x="4683" y="12461"/>
                    </a:cubicBezTo>
                    <a:cubicBezTo>
                      <a:pt x="4683" y="10880"/>
                      <a:pt x="5468" y="9591"/>
                      <a:pt x="6446" y="9535"/>
                    </a:cubicBezTo>
                    <a:cubicBezTo>
                      <a:pt x="5757" y="8071"/>
                      <a:pt x="5343" y="6255"/>
                      <a:pt x="5343" y="4284"/>
                    </a:cubicBezTo>
                    <a:cubicBezTo>
                      <a:pt x="5343" y="1918"/>
                      <a:pt x="4147" y="0"/>
                      <a:pt x="2671" y="0"/>
                    </a:cubicBezTo>
                    <a:cubicBezTo>
                      <a:pt x="1843" y="0"/>
                      <a:pt x="1103" y="605"/>
                      <a:pt x="613" y="1554"/>
                    </a:cubicBezTo>
                    <a:cubicBezTo>
                      <a:pt x="865" y="1453"/>
                      <a:pt x="1127" y="1393"/>
                      <a:pt x="1399" y="1393"/>
                    </a:cubicBezTo>
                    <a:cubicBezTo>
                      <a:pt x="3190" y="1393"/>
                      <a:pt x="4646" y="3730"/>
                      <a:pt x="4646" y="6600"/>
                    </a:cubicBezTo>
                    <a:cubicBezTo>
                      <a:pt x="4646" y="9472"/>
                      <a:pt x="3190" y="11808"/>
                      <a:pt x="1399" y="11808"/>
                    </a:cubicBezTo>
                    <a:cubicBezTo>
                      <a:pt x="1284" y="11808"/>
                      <a:pt x="1171" y="11799"/>
                      <a:pt x="1060" y="11780"/>
                    </a:cubicBezTo>
                    <a:cubicBezTo>
                      <a:pt x="1581" y="13519"/>
                      <a:pt x="2287" y="15123"/>
                      <a:pt x="3163" y="16528"/>
                    </a:cubicBezTo>
                    <a:cubicBezTo>
                      <a:pt x="4357" y="18443"/>
                      <a:pt x="5783" y="19849"/>
                      <a:pt x="7337" y="20690"/>
                    </a:cubicBezTo>
                    <a:cubicBezTo>
                      <a:pt x="7583" y="17880"/>
                      <a:pt x="9088" y="15708"/>
                      <a:pt x="10908" y="15708"/>
                    </a:cubicBezTo>
                    <a:cubicBezTo>
                      <a:pt x="12703" y="15708"/>
                      <a:pt x="14192" y="17823"/>
                      <a:pt x="14467" y="20580"/>
                    </a:cubicBezTo>
                    <a:cubicBezTo>
                      <a:pt x="15943" y="19728"/>
                      <a:pt x="17295" y="18359"/>
                      <a:pt x="18437" y="16528"/>
                    </a:cubicBezTo>
                    <a:cubicBezTo>
                      <a:pt x="19312" y="15125"/>
                      <a:pt x="20017" y="13522"/>
                      <a:pt x="20539" y="11785"/>
                    </a:cubicBezTo>
                    <a:cubicBezTo>
                      <a:pt x="20444" y="11799"/>
                      <a:pt x="20348" y="11808"/>
                      <a:pt x="20250" y="11808"/>
                    </a:cubicBezTo>
                    <a:cubicBezTo>
                      <a:pt x="18459" y="11808"/>
                      <a:pt x="17003" y="9472"/>
                      <a:pt x="17003" y="6600"/>
                    </a:cubicBezTo>
                    <a:close/>
                    <a:moveTo>
                      <a:pt x="21563" y="3598"/>
                    </a:moveTo>
                    <a:cubicBezTo>
                      <a:pt x="21191" y="3178"/>
                      <a:pt x="20738" y="2930"/>
                      <a:pt x="20250" y="2930"/>
                    </a:cubicBezTo>
                    <a:cubicBezTo>
                      <a:pt x="18988" y="2930"/>
                      <a:pt x="17961" y="4577"/>
                      <a:pt x="17961" y="6600"/>
                    </a:cubicBezTo>
                    <a:cubicBezTo>
                      <a:pt x="17961" y="8625"/>
                      <a:pt x="18988" y="10271"/>
                      <a:pt x="20250" y="10271"/>
                    </a:cubicBezTo>
                    <a:cubicBezTo>
                      <a:pt x="20507" y="10271"/>
                      <a:pt x="20753" y="10200"/>
                      <a:pt x="20983" y="10075"/>
                    </a:cubicBezTo>
                    <a:cubicBezTo>
                      <a:pt x="21388" y="8239"/>
                      <a:pt x="21600" y="6288"/>
                      <a:pt x="21600" y="4284"/>
                    </a:cubicBezTo>
                    <a:cubicBezTo>
                      <a:pt x="21600" y="4049"/>
                      <a:pt x="21585" y="3822"/>
                      <a:pt x="21563" y="3598"/>
                    </a:cubicBezTo>
                    <a:close/>
                    <a:moveTo>
                      <a:pt x="3688" y="6600"/>
                    </a:moveTo>
                    <a:cubicBezTo>
                      <a:pt x="3688" y="4577"/>
                      <a:pt x="2661" y="2930"/>
                      <a:pt x="1399" y="2930"/>
                    </a:cubicBezTo>
                    <a:cubicBezTo>
                      <a:pt x="886" y="2930"/>
                      <a:pt x="413" y="3205"/>
                      <a:pt x="31" y="3664"/>
                    </a:cubicBezTo>
                    <a:cubicBezTo>
                      <a:pt x="13" y="3867"/>
                      <a:pt x="0" y="4073"/>
                      <a:pt x="0" y="4284"/>
                    </a:cubicBezTo>
                    <a:cubicBezTo>
                      <a:pt x="0" y="6276"/>
                      <a:pt x="210" y="8216"/>
                      <a:pt x="610" y="10042"/>
                    </a:cubicBezTo>
                    <a:cubicBezTo>
                      <a:pt x="856" y="10188"/>
                      <a:pt x="1121" y="10271"/>
                      <a:pt x="1399" y="10271"/>
                    </a:cubicBezTo>
                    <a:cubicBezTo>
                      <a:pt x="2661" y="10271"/>
                      <a:pt x="3688" y="8625"/>
                      <a:pt x="3688" y="6600"/>
                    </a:cubicBezTo>
                    <a:close/>
                    <a:moveTo>
                      <a:pt x="5642" y="12461"/>
                    </a:moveTo>
                    <a:cubicBezTo>
                      <a:pt x="5642" y="13229"/>
                      <a:pt x="6032" y="13855"/>
                      <a:pt x="6511" y="13855"/>
                    </a:cubicBezTo>
                    <a:cubicBezTo>
                      <a:pt x="6991" y="13855"/>
                      <a:pt x="7380" y="13229"/>
                      <a:pt x="7380" y="12461"/>
                    </a:cubicBezTo>
                    <a:cubicBezTo>
                      <a:pt x="7380" y="11693"/>
                      <a:pt x="6991" y="11067"/>
                      <a:pt x="6511" y="11067"/>
                    </a:cubicBezTo>
                    <a:cubicBezTo>
                      <a:pt x="6032" y="11067"/>
                      <a:pt x="5642" y="11693"/>
                      <a:pt x="5642" y="12461"/>
                    </a:cubicBezTo>
                    <a:close/>
                    <a:moveTo>
                      <a:pt x="15138" y="13855"/>
                    </a:moveTo>
                    <a:cubicBezTo>
                      <a:pt x="15617" y="13855"/>
                      <a:pt x="16007" y="13229"/>
                      <a:pt x="16007" y="12461"/>
                    </a:cubicBezTo>
                    <a:cubicBezTo>
                      <a:pt x="16007" y="11693"/>
                      <a:pt x="15617" y="11067"/>
                      <a:pt x="15138" y="11067"/>
                    </a:cubicBezTo>
                    <a:cubicBezTo>
                      <a:pt x="14659" y="11067"/>
                      <a:pt x="14269" y="11693"/>
                      <a:pt x="14269" y="12461"/>
                    </a:cubicBezTo>
                    <a:cubicBezTo>
                      <a:pt x="14269" y="13229"/>
                      <a:pt x="14659" y="13855"/>
                      <a:pt x="15138" y="13855"/>
                    </a:cubicBezTo>
                    <a:close/>
                    <a:moveTo>
                      <a:pt x="10908" y="17245"/>
                    </a:moveTo>
                    <a:cubicBezTo>
                      <a:pt x="9525" y="17245"/>
                      <a:pt x="8387" y="18952"/>
                      <a:pt x="8268" y="21121"/>
                    </a:cubicBezTo>
                    <a:cubicBezTo>
                      <a:pt x="9088" y="21435"/>
                      <a:pt x="9936" y="21600"/>
                      <a:pt x="10800" y="21600"/>
                    </a:cubicBezTo>
                    <a:cubicBezTo>
                      <a:pt x="11738" y="21600"/>
                      <a:pt x="12658" y="21406"/>
                      <a:pt x="13542" y="21036"/>
                    </a:cubicBezTo>
                    <a:cubicBezTo>
                      <a:pt x="13399" y="18908"/>
                      <a:pt x="12273" y="17245"/>
                      <a:pt x="10908" y="172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  <p:grpSp>
          <p:nvGrpSpPr>
            <p:cNvPr id="50" name="Group 50"/>
            <p:cNvGrpSpPr/>
            <p:nvPr/>
          </p:nvGrpSpPr>
          <p:grpSpPr>
            <a:xfrm>
              <a:off x="451491" y="-1"/>
              <a:ext cx="1288331" cy="397313"/>
              <a:chOff x="0" y="0"/>
              <a:chExt cx="1288330" cy="397311"/>
            </a:xfrm>
          </p:grpSpPr>
          <p:sp>
            <p:nvSpPr>
              <p:cNvPr id="47" name="Shape 47"/>
              <p:cNvSpPr/>
              <p:nvPr/>
            </p:nvSpPr>
            <p:spPr>
              <a:xfrm>
                <a:off x="0" y="0"/>
                <a:ext cx="1288331" cy="2678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09" y="0"/>
                    </a:moveTo>
                    <a:cubicBezTo>
                      <a:pt x="11534" y="0"/>
                      <a:pt x="11413" y="501"/>
                      <a:pt x="11413" y="1340"/>
                    </a:cubicBezTo>
                    <a:cubicBezTo>
                      <a:pt x="11413" y="2179"/>
                      <a:pt x="11534" y="2681"/>
                      <a:pt x="11709" y="2681"/>
                    </a:cubicBezTo>
                    <a:lnTo>
                      <a:pt x="12014" y="2681"/>
                    </a:lnTo>
                    <a:lnTo>
                      <a:pt x="12014" y="18319"/>
                    </a:lnTo>
                    <a:lnTo>
                      <a:pt x="11709" y="18319"/>
                    </a:lnTo>
                    <a:cubicBezTo>
                      <a:pt x="11534" y="18319"/>
                      <a:pt x="11413" y="18820"/>
                      <a:pt x="11413" y="19659"/>
                    </a:cubicBezTo>
                    <a:cubicBezTo>
                      <a:pt x="11413" y="20498"/>
                      <a:pt x="11534" y="21000"/>
                      <a:pt x="11709" y="21000"/>
                    </a:cubicBezTo>
                    <a:lnTo>
                      <a:pt x="12960" y="21000"/>
                    </a:lnTo>
                    <a:cubicBezTo>
                      <a:pt x="13134" y="21000"/>
                      <a:pt x="13256" y="20498"/>
                      <a:pt x="13256" y="19659"/>
                    </a:cubicBezTo>
                    <a:cubicBezTo>
                      <a:pt x="13256" y="18820"/>
                      <a:pt x="13134" y="18319"/>
                      <a:pt x="12960" y="18319"/>
                    </a:cubicBezTo>
                    <a:lnTo>
                      <a:pt x="12571" y="18319"/>
                    </a:lnTo>
                    <a:lnTo>
                      <a:pt x="12571" y="2681"/>
                    </a:lnTo>
                    <a:lnTo>
                      <a:pt x="13613" y="2681"/>
                    </a:lnTo>
                    <a:cubicBezTo>
                      <a:pt x="13871" y="2681"/>
                      <a:pt x="14055" y="3073"/>
                      <a:pt x="14179" y="3686"/>
                    </a:cubicBezTo>
                    <a:cubicBezTo>
                      <a:pt x="14303" y="4297"/>
                      <a:pt x="14368" y="5355"/>
                      <a:pt x="14368" y="6730"/>
                    </a:cubicBezTo>
                    <a:cubicBezTo>
                      <a:pt x="14368" y="8105"/>
                      <a:pt x="14303" y="9163"/>
                      <a:pt x="14179" y="9774"/>
                    </a:cubicBezTo>
                    <a:cubicBezTo>
                      <a:pt x="14055" y="10387"/>
                      <a:pt x="13871" y="10723"/>
                      <a:pt x="13613" y="10723"/>
                    </a:cubicBezTo>
                    <a:lnTo>
                      <a:pt x="13123" y="10723"/>
                    </a:lnTo>
                    <a:cubicBezTo>
                      <a:pt x="12948" y="10723"/>
                      <a:pt x="12826" y="11225"/>
                      <a:pt x="12826" y="12064"/>
                    </a:cubicBezTo>
                    <a:cubicBezTo>
                      <a:pt x="12826" y="12903"/>
                      <a:pt x="12948" y="13404"/>
                      <a:pt x="13123" y="13404"/>
                    </a:cubicBezTo>
                    <a:lnTo>
                      <a:pt x="13613" y="13404"/>
                    </a:lnTo>
                    <a:cubicBezTo>
                      <a:pt x="14043" y="13404"/>
                      <a:pt x="14378" y="12863"/>
                      <a:pt x="14612" y="11673"/>
                    </a:cubicBezTo>
                    <a:cubicBezTo>
                      <a:pt x="14842" y="10498"/>
                      <a:pt x="14960" y="8860"/>
                      <a:pt x="14960" y="6744"/>
                    </a:cubicBezTo>
                    <a:cubicBezTo>
                      <a:pt x="14960" y="4628"/>
                      <a:pt x="14842" y="2962"/>
                      <a:pt x="14612" y="1787"/>
                    </a:cubicBezTo>
                    <a:cubicBezTo>
                      <a:pt x="14378" y="597"/>
                      <a:pt x="14043" y="0"/>
                      <a:pt x="13613" y="0"/>
                    </a:cubicBezTo>
                    <a:lnTo>
                      <a:pt x="11709" y="0"/>
                    </a:lnTo>
                    <a:close/>
                    <a:moveTo>
                      <a:pt x="84" y="2052"/>
                    </a:moveTo>
                    <a:cubicBezTo>
                      <a:pt x="27" y="2052"/>
                      <a:pt x="0" y="2199"/>
                      <a:pt x="0" y="2471"/>
                    </a:cubicBezTo>
                    <a:cubicBezTo>
                      <a:pt x="0" y="2746"/>
                      <a:pt x="27" y="2876"/>
                      <a:pt x="84" y="2876"/>
                    </a:cubicBezTo>
                    <a:lnTo>
                      <a:pt x="482" y="2876"/>
                    </a:lnTo>
                    <a:cubicBezTo>
                      <a:pt x="539" y="2876"/>
                      <a:pt x="569" y="3009"/>
                      <a:pt x="569" y="3281"/>
                    </a:cubicBezTo>
                    <a:lnTo>
                      <a:pt x="569" y="19952"/>
                    </a:lnTo>
                    <a:cubicBezTo>
                      <a:pt x="569" y="20226"/>
                      <a:pt x="539" y="20357"/>
                      <a:pt x="482" y="20357"/>
                    </a:cubicBezTo>
                    <a:lnTo>
                      <a:pt x="84" y="20357"/>
                    </a:lnTo>
                    <a:cubicBezTo>
                      <a:pt x="27" y="20357"/>
                      <a:pt x="0" y="20490"/>
                      <a:pt x="0" y="20762"/>
                    </a:cubicBezTo>
                    <a:cubicBezTo>
                      <a:pt x="0" y="21036"/>
                      <a:pt x="27" y="21181"/>
                      <a:pt x="84" y="21181"/>
                    </a:cubicBezTo>
                    <a:lnTo>
                      <a:pt x="1335" y="21181"/>
                    </a:lnTo>
                    <a:cubicBezTo>
                      <a:pt x="1393" y="21181"/>
                      <a:pt x="1420" y="21036"/>
                      <a:pt x="1420" y="20762"/>
                    </a:cubicBezTo>
                    <a:cubicBezTo>
                      <a:pt x="1420" y="20490"/>
                      <a:pt x="1393" y="20357"/>
                      <a:pt x="1335" y="20357"/>
                    </a:cubicBezTo>
                    <a:lnTo>
                      <a:pt x="825" y="20357"/>
                    </a:lnTo>
                    <a:cubicBezTo>
                      <a:pt x="768" y="20357"/>
                      <a:pt x="737" y="20226"/>
                      <a:pt x="737" y="19952"/>
                    </a:cubicBezTo>
                    <a:lnTo>
                      <a:pt x="737" y="3965"/>
                    </a:lnTo>
                    <a:cubicBezTo>
                      <a:pt x="737" y="3820"/>
                      <a:pt x="744" y="3750"/>
                      <a:pt x="755" y="3742"/>
                    </a:cubicBezTo>
                    <a:cubicBezTo>
                      <a:pt x="766" y="3733"/>
                      <a:pt x="776" y="3753"/>
                      <a:pt x="784" y="3826"/>
                    </a:cubicBezTo>
                    <a:lnTo>
                      <a:pt x="2375" y="20762"/>
                    </a:lnTo>
                    <a:cubicBezTo>
                      <a:pt x="2401" y="21036"/>
                      <a:pt x="2443" y="21181"/>
                      <a:pt x="2500" y="21181"/>
                    </a:cubicBezTo>
                    <a:cubicBezTo>
                      <a:pt x="2557" y="21181"/>
                      <a:pt x="2598" y="21036"/>
                      <a:pt x="2625" y="20762"/>
                    </a:cubicBezTo>
                    <a:lnTo>
                      <a:pt x="4215" y="3826"/>
                    </a:lnTo>
                    <a:cubicBezTo>
                      <a:pt x="4223" y="3753"/>
                      <a:pt x="4233" y="3733"/>
                      <a:pt x="4245" y="3742"/>
                    </a:cubicBezTo>
                    <a:cubicBezTo>
                      <a:pt x="4256" y="3750"/>
                      <a:pt x="4259" y="3820"/>
                      <a:pt x="4259" y="3965"/>
                    </a:cubicBezTo>
                    <a:lnTo>
                      <a:pt x="4259" y="19952"/>
                    </a:lnTo>
                    <a:cubicBezTo>
                      <a:pt x="4259" y="20226"/>
                      <a:pt x="4231" y="20357"/>
                      <a:pt x="4175" y="20357"/>
                    </a:cubicBezTo>
                    <a:lnTo>
                      <a:pt x="3664" y="20357"/>
                    </a:lnTo>
                    <a:cubicBezTo>
                      <a:pt x="3607" y="20357"/>
                      <a:pt x="3580" y="20490"/>
                      <a:pt x="3580" y="20762"/>
                    </a:cubicBezTo>
                    <a:cubicBezTo>
                      <a:pt x="3580" y="21036"/>
                      <a:pt x="3607" y="21181"/>
                      <a:pt x="3664" y="21181"/>
                    </a:cubicBezTo>
                    <a:lnTo>
                      <a:pt x="4912" y="21181"/>
                    </a:lnTo>
                    <a:cubicBezTo>
                      <a:pt x="4969" y="21181"/>
                      <a:pt x="4999" y="21036"/>
                      <a:pt x="4999" y="20762"/>
                    </a:cubicBezTo>
                    <a:cubicBezTo>
                      <a:pt x="4999" y="20490"/>
                      <a:pt x="4969" y="20357"/>
                      <a:pt x="4912" y="20357"/>
                    </a:cubicBezTo>
                    <a:lnTo>
                      <a:pt x="4517" y="20357"/>
                    </a:lnTo>
                    <a:cubicBezTo>
                      <a:pt x="4460" y="20357"/>
                      <a:pt x="4430" y="20226"/>
                      <a:pt x="4430" y="19952"/>
                    </a:cubicBezTo>
                    <a:lnTo>
                      <a:pt x="4430" y="3281"/>
                    </a:lnTo>
                    <a:cubicBezTo>
                      <a:pt x="4430" y="3009"/>
                      <a:pt x="4460" y="2876"/>
                      <a:pt x="4517" y="2876"/>
                    </a:cubicBezTo>
                    <a:lnTo>
                      <a:pt x="4912" y="2876"/>
                    </a:lnTo>
                    <a:cubicBezTo>
                      <a:pt x="4969" y="2876"/>
                      <a:pt x="4999" y="2746"/>
                      <a:pt x="4999" y="2471"/>
                    </a:cubicBezTo>
                    <a:cubicBezTo>
                      <a:pt x="4999" y="2199"/>
                      <a:pt x="4969" y="2052"/>
                      <a:pt x="4912" y="2052"/>
                    </a:cubicBezTo>
                    <a:lnTo>
                      <a:pt x="4288" y="2052"/>
                    </a:lnTo>
                    <a:cubicBezTo>
                      <a:pt x="4246" y="2052"/>
                      <a:pt x="4216" y="2090"/>
                      <a:pt x="4195" y="2164"/>
                    </a:cubicBezTo>
                    <a:cubicBezTo>
                      <a:pt x="4174" y="2235"/>
                      <a:pt x="4157" y="2344"/>
                      <a:pt x="4146" y="2471"/>
                    </a:cubicBezTo>
                    <a:lnTo>
                      <a:pt x="2555" y="19408"/>
                    </a:lnTo>
                    <a:cubicBezTo>
                      <a:pt x="2517" y="19790"/>
                      <a:pt x="2479" y="19790"/>
                      <a:pt x="2442" y="19408"/>
                    </a:cubicBezTo>
                    <a:lnTo>
                      <a:pt x="851" y="2471"/>
                    </a:lnTo>
                    <a:cubicBezTo>
                      <a:pt x="839" y="2344"/>
                      <a:pt x="825" y="2235"/>
                      <a:pt x="804" y="2164"/>
                    </a:cubicBezTo>
                    <a:cubicBezTo>
                      <a:pt x="783" y="2090"/>
                      <a:pt x="753" y="2052"/>
                      <a:pt x="711" y="2052"/>
                    </a:cubicBezTo>
                    <a:lnTo>
                      <a:pt x="84" y="2052"/>
                    </a:lnTo>
                    <a:close/>
                    <a:moveTo>
                      <a:pt x="17277" y="5222"/>
                    </a:moveTo>
                    <a:cubicBezTo>
                      <a:pt x="17138" y="5222"/>
                      <a:pt x="17008" y="5330"/>
                      <a:pt x="16885" y="5557"/>
                    </a:cubicBezTo>
                    <a:cubicBezTo>
                      <a:pt x="16772" y="5765"/>
                      <a:pt x="16666" y="6030"/>
                      <a:pt x="16575" y="6325"/>
                    </a:cubicBezTo>
                    <a:cubicBezTo>
                      <a:pt x="16535" y="6450"/>
                      <a:pt x="16500" y="6511"/>
                      <a:pt x="16464" y="6646"/>
                    </a:cubicBezTo>
                    <a:cubicBezTo>
                      <a:pt x="16446" y="5920"/>
                      <a:pt x="16331" y="5362"/>
                      <a:pt x="16171" y="5362"/>
                    </a:cubicBezTo>
                    <a:lnTo>
                      <a:pt x="15602" y="5362"/>
                    </a:lnTo>
                    <a:cubicBezTo>
                      <a:pt x="15427" y="5362"/>
                      <a:pt x="15306" y="6087"/>
                      <a:pt x="15306" y="6925"/>
                    </a:cubicBezTo>
                    <a:cubicBezTo>
                      <a:pt x="15306" y="7764"/>
                      <a:pt x="15427" y="8489"/>
                      <a:pt x="15602" y="8489"/>
                    </a:cubicBezTo>
                    <a:lnTo>
                      <a:pt x="15915" y="8489"/>
                    </a:lnTo>
                    <a:lnTo>
                      <a:pt x="15915" y="18319"/>
                    </a:lnTo>
                    <a:lnTo>
                      <a:pt x="15602" y="18319"/>
                    </a:lnTo>
                    <a:cubicBezTo>
                      <a:pt x="15427" y="18319"/>
                      <a:pt x="15306" y="18820"/>
                      <a:pt x="15306" y="19659"/>
                    </a:cubicBezTo>
                    <a:cubicBezTo>
                      <a:pt x="15306" y="20498"/>
                      <a:pt x="15427" y="21000"/>
                      <a:pt x="15602" y="21000"/>
                    </a:cubicBezTo>
                    <a:lnTo>
                      <a:pt x="16795" y="21000"/>
                    </a:lnTo>
                    <a:cubicBezTo>
                      <a:pt x="16970" y="21000"/>
                      <a:pt x="17091" y="20498"/>
                      <a:pt x="17091" y="19659"/>
                    </a:cubicBezTo>
                    <a:cubicBezTo>
                      <a:pt x="17091" y="18820"/>
                      <a:pt x="16970" y="18319"/>
                      <a:pt x="16795" y="18319"/>
                    </a:cubicBezTo>
                    <a:lnTo>
                      <a:pt x="16473" y="18319"/>
                    </a:lnTo>
                    <a:lnTo>
                      <a:pt x="16473" y="11030"/>
                    </a:lnTo>
                    <a:cubicBezTo>
                      <a:pt x="16566" y="10507"/>
                      <a:pt x="16612" y="10028"/>
                      <a:pt x="16694" y="9592"/>
                    </a:cubicBezTo>
                    <a:cubicBezTo>
                      <a:pt x="16767" y="9192"/>
                      <a:pt x="16859" y="8819"/>
                      <a:pt x="16966" y="8489"/>
                    </a:cubicBezTo>
                    <a:cubicBezTo>
                      <a:pt x="17058" y="8210"/>
                      <a:pt x="17161" y="8070"/>
                      <a:pt x="17280" y="8070"/>
                    </a:cubicBezTo>
                    <a:cubicBezTo>
                      <a:pt x="17441" y="8070"/>
                      <a:pt x="17555" y="8252"/>
                      <a:pt x="17634" y="8615"/>
                    </a:cubicBezTo>
                    <a:cubicBezTo>
                      <a:pt x="17712" y="8970"/>
                      <a:pt x="17747" y="9386"/>
                      <a:pt x="17747" y="9927"/>
                    </a:cubicBezTo>
                    <a:cubicBezTo>
                      <a:pt x="17747" y="10766"/>
                      <a:pt x="17869" y="11352"/>
                      <a:pt x="18044" y="11352"/>
                    </a:cubicBezTo>
                    <a:cubicBezTo>
                      <a:pt x="18218" y="11352"/>
                      <a:pt x="18343" y="10766"/>
                      <a:pt x="18343" y="9927"/>
                    </a:cubicBezTo>
                    <a:cubicBezTo>
                      <a:pt x="18343" y="9289"/>
                      <a:pt x="18318" y="8677"/>
                      <a:pt x="18270" y="8112"/>
                    </a:cubicBezTo>
                    <a:cubicBezTo>
                      <a:pt x="18221" y="7535"/>
                      <a:pt x="18148" y="7015"/>
                      <a:pt x="18052" y="6576"/>
                    </a:cubicBezTo>
                    <a:cubicBezTo>
                      <a:pt x="17958" y="6147"/>
                      <a:pt x="17845" y="5808"/>
                      <a:pt x="17715" y="5571"/>
                    </a:cubicBezTo>
                    <a:cubicBezTo>
                      <a:pt x="17587" y="5335"/>
                      <a:pt x="17438" y="5222"/>
                      <a:pt x="17277" y="5222"/>
                    </a:cubicBezTo>
                    <a:close/>
                    <a:moveTo>
                      <a:pt x="19997" y="5362"/>
                    </a:moveTo>
                    <a:cubicBezTo>
                      <a:pt x="19767" y="5362"/>
                      <a:pt x="19548" y="5565"/>
                      <a:pt x="19350" y="5962"/>
                    </a:cubicBezTo>
                    <a:cubicBezTo>
                      <a:pt x="19151" y="6362"/>
                      <a:pt x="18980" y="6931"/>
                      <a:pt x="18839" y="7651"/>
                    </a:cubicBezTo>
                    <a:cubicBezTo>
                      <a:pt x="18699" y="8366"/>
                      <a:pt x="18589" y="9238"/>
                      <a:pt x="18511" y="10235"/>
                    </a:cubicBezTo>
                    <a:cubicBezTo>
                      <a:pt x="18434" y="11218"/>
                      <a:pt x="18395" y="12313"/>
                      <a:pt x="18395" y="13488"/>
                    </a:cubicBezTo>
                    <a:cubicBezTo>
                      <a:pt x="18395" y="14662"/>
                      <a:pt x="18434" y="15744"/>
                      <a:pt x="18511" y="16727"/>
                    </a:cubicBezTo>
                    <a:cubicBezTo>
                      <a:pt x="18589" y="17724"/>
                      <a:pt x="18699" y="18597"/>
                      <a:pt x="18839" y="19310"/>
                    </a:cubicBezTo>
                    <a:cubicBezTo>
                      <a:pt x="18980" y="20031"/>
                      <a:pt x="19150" y="20599"/>
                      <a:pt x="19350" y="21000"/>
                    </a:cubicBezTo>
                    <a:cubicBezTo>
                      <a:pt x="19547" y="21396"/>
                      <a:pt x="19765" y="21600"/>
                      <a:pt x="19997" y="21600"/>
                    </a:cubicBezTo>
                    <a:cubicBezTo>
                      <a:pt x="20229" y="21600"/>
                      <a:pt x="20448" y="21396"/>
                      <a:pt x="20645" y="21000"/>
                    </a:cubicBezTo>
                    <a:cubicBezTo>
                      <a:pt x="20845" y="20599"/>
                      <a:pt x="21016" y="20029"/>
                      <a:pt x="21156" y="19310"/>
                    </a:cubicBezTo>
                    <a:cubicBezTo>
                      <a:pt x="21296" y="18595"/>
                      <a:pt x="21406" y="17723"/>
                      <a:pt x="21484" y="16727"/>
                    </a:cubicBezTo>
                    <a:cubicBezTo>
                      <a:pt x="21561" y="15742"/>
                      <a:pt x="21600" y="14661"/>
                      <a:pt x="21600" y="13488"/>
                    </a:cubicBezTo>
                    <a:cubicBezTo>
                      <a:pt x="21600" y="12314"/>
                      <a:pt x="21561" y="11220"/>
                      <a:pt x="21484" y="10235"/>
                    </a:cubicBezTo>
                    <a:cubicBezTo>
                      <a:pt x="21406" y="9238"/>
                      <a:pt x="21296" y="8367"/>
                      <a:pt x="21156" y="7651"/>
                    </a:cubicBezTo>
                    <a:cubicBezTo>
                      <a:pt x="21015" y="6931"/>
                      <a:pt x="20844" y="6363"/>
                      <a:pt x="20645" y="5962"/>
                    </a:cubicBezTo>
                    <a:cubicBezTo>
                      <a:pt x="20447" y="5565"/>
                      <a:pt x="20228" y="5362"/>
                      <a:pt x="19997" y="5362"/>
                    </a:cubicBezTo>
                    <a:close/>
                    <a:moveTo>
                      <a:pt x="6312" y="7247"/>
                    </a:moveTo>
                    <a:cubicBezTo>
                      <a:pt x="6187" y="7247"/>
                      <a:pt x="6067" y="7329"/>
                      <a:pt x="5957" y="7484"/>
                    </a:cubicBezTo>
                    <a:cubicBezTo>
                      <a:pt x="5847" y="7638"/>
                      <a:pt x="5751" y="7829"/>
                      <a:pt x="5664" y="8056"/>
                    </a:cubicBezTo>
                    <a:cubicBezTo>
                      <a:pt x="5577" y="8285"/>
                      <a:pt x="5498" y="8541"/>
                      <a:pt x="5432" y="8824"/>
                    </a:cubicBezTo>
                    <a:cubicBezTo>
                      <a:pt x="5365" y="9106"/>
                      <a:pt x="5314" y="9365"/>
                      <a:pt x="5272" y="9620"/>
                    </a:cubicBezTo>
                    <a:cubicBezTo>
                      <a:pt x="5238" y="9838"/>
                      <a:pt x="5244" y="10029"/>
                      <a:pt x="5290" y="10193"/>
                    </a:cubicBezTo>
                    <a:cubicBezTo>
                      <a:pt x="5335" y="10356"/>
                      <a:pt x="5375" y="10327"/>
                      <a:pt x="5409" y="10109"/>
                    </a:cubicBezTo>
                    <a:cubicBezTo>
                      <a:pt x="5443" y="9891"/>
                      <a:pt x="5487" y="9663"/>
                      <a:pt x="5542" y="9425"/>
                    </a:cubicBezTo>
                    <a:cubicBezTo>
                      <a:pt x="5597" y="9190"/>
                      <a:pt x="5660" y="8983"/>
                      <a:pt x="5734" y="8782"/>
                    </a:cubicBezTo>
                    <a:cubicBezTo>
                      <a:pt x="5808" y="8583"/>
                      <a:pt x="5892" y="8404"/>
                      <a:pt x="5986" y="8266"/>
                    </a:cubicBezTo>
                    <a:cubicBezTo>
                      <a:pt x="6081" y="8129"/>
                      <a:pt x="6190" y="8070"/>
                      <a:pt x="6312" y="8070"/>
                    </a:cubicBezTo>
                    <a:cubicBezTo>
                      <a:pt x="6448" y="8070"/>
                      <a:pt x="6570" y="8159"/>
                      <a:pt x="6680" y="8350"/>
                    </a:cubicBezTo>
                    <a:cubicBezTo>
                      <a:pt x="6790" y="8540"/>
                      <a:pt x="6883" y="8807"/>
                      <a:pt x="6959" y="9145"/>
                    </a:cubicBezTo>
                    <a:cubicBezTo>
                      <a:pt x="7035" y="9481"/>
                      <a:pt x="7091" y="9871"/>
                      <a:pt x="7133" y="10318"/>
                    </a:cubicBezTo>
                    <a:cubicBezTo>
                      <a:pt x="7175" y="10766"/>
                      <a:pt x="7197" y="11247"/>
                      <a:pt x="7197" y="11756"/>
                    </a:cubicBezTo>
                    <a:lnTo>
                      <a:pt x="7197" y="16950"/>
                    </a:lnTo>
                    <a:cubicBezTo>
                      <a:pt x="7118" y="17642"/>
                      <a:pt x="7021" y="18263"/>
                      <a:pt x="6907" y="18807"/>
                    </a:cubicBezTo>
                    <a:cubicBezTo>
                      <a:pt x="6808" y="19282"/>
                      <a:pt x="6690" y="19705"/>
                      <a:pt x="6550" y="20078"/>
                    </a:cubicBezTo>
                    <a:cubicBezTo>
                      <a:pt x="6410" y="20451"/>
                      <a:pt x="6248" y="20637"/>
                      <a:pt x="6062" y="20637"/>
                    </a:cubicBezTo>
                    <a:cubicBezTo>
                      <a:pt x="5778" y="20637"/>
                      <a:pt x="5565" y="20296"/>
                      <a:pt x="5423" y="19631"/>
                    </a:cubicBezTo>
                    <a:cubicBezTo>
                      <a:pt x="5281" y="18966"/>
                      <a:pt x="5208" y="18115"/>
                      <a:pt x="5208" y="17076"/>
                    </a:cubicBezTo>
                    <a:cubicBezTo>
                      <a:pt x="5208" y="16567"/>
                      <a:pt x="5227" y="16102"/>
                      <a:pt x="5264" y="15666"/>
                    </a:cubicBezTo>
                    <a:cubicBezTo>
                      <a:pt x="5299" y="15230"/>
                      <a:pt x="5355" y="14844"/>
                      <a:pt x="5435" y="14535"/>
                    </a:cubicBezTo>
                    <a:cubicBezTo>
                      <a:pt x="5514" y="14224"/>
                      <a:pt x="5615" y="13990"/>
                      <a:pt x="5737" y="13809"/>
                    </a:cubicBezTo>
                    <a:cubicBezTo>
                      <a:pt x="5858" y="13628"/>
                      <a:pt x="6005" y="13530"/>
                      <a:pt x="6175" y="13530"/>
                    </a:cubicBezTo>
                    <a:lnTo>
                      <a:pt x="6770" y="13530"/>
                    </a:lnTo>
                    <a:cubicBezTo>
                      <a:pt x="6827" y="13530"/>
                      <a:pt x="6857" y="13398"/>
                      <a:pt x="6857" y="13125"/>
                    </a:cubicBezTo>
                    <a:cubicBezTo>
                      <a:pt x="6857" y="12852"/>
                      <a:pt x="6827" y="12706"/>
                      <a:pt x="6770" y="12706"/>
                    </a:cubicBezTo>
                    <a:lnTo>
                      <a:pt x="6175" y="12706"/>
                    </a:lnTo>
                    <a:cubicBezTo>
                      <a:pt x="5990" y="12706"/>
                      <a:pt x="5825" y="12828"/>
                      <a:pt x="5685" y="13055"/>
                    </a:cubicBezTo>
                    <a:cubicBezTo>
                      <a:pt x="5544" y="13284"/>
                      <a:pt x="5427" y="13585"/>
                      <a:pt x="5330" y="13976"/>
                    </a:cubicBezTo>
                    <a:cubicBezTo>
                      <a:pt x="5234" y="14369"/>
                      <a:pt x="5162" y="14831"/>
                      <a:pt x="5113" y="15359"/>
                    </a:cubicBezTo>
                    <a:cubicBezTo>
                      <a:pt x="5063" y="15886"/>
                      <a:pt x="5037" y="16457"/>
                      <a:pt x="5037" y="17076"/>
                    </a:cubicBezTo>
                    <a:cubicBezTo>
                      <a:pt x="5037" y="17696"/>
                      <a:pt x="5059" y="18280"/>
                      <a:pt x="5101" y="18807"/>
                    </a:cubicBezTo>
                    <a:cubicBezTo>
                      <a:pt x="5143" y="19336"/>
                      <a:pt x="5204" y="19784"/>
                      <a:pt x="5290" y="20176"/>
                    </a:cubicBezTo>
                    <a:cubicBezTo>
                      <a:pt x="5375" y="20567"/>
                      <a:pt x="5483" y="20882"/>
                      <a:pt x="5612" y="21111"/>
                    </a:cubicBezTo>
                    <a:cubicBezTo>
                      <a:pt x="5741" y="21339"/>
                      <a:pt x="5892" y="21446"/>
                      <a:pt x="6062" y="21446"/>
                    </a:cubicBezTo>
                    <a:cubicBezTo>
                      <a:pt x="6198" y="21446"/>
                      <a:pt x="6322" y="21363"/>
                      <a:pt x="6434" y="21181"/>
                    </a:cubicBezTo>
                    <a:cubicBezTo>
                      <a:pt x="6545" y="21000"/>
                      <a:pt x="6646" y="20781"/>
                      <a:pt x="6735" y="20525"/>
                    </a:cubicBezTo>
                    <a:cubicBezTo>
                      <a:pt x="6824" y="20271"/>
                      <a:pt x="6899" y="19997"/>
                      <a:pt x="6962" y="19715"/>
                    </a:cubicBezTo>
                    <a:cubicBezTo>
                      <a:pt x="7024" y="19434"/>
                      <a:pt x="7073" y="19181"/>
                      <a:pt x="7107" y="18961"/>
                    </a:cubicBezTo>
                    <a:cubicBezTo>
                      <a:pt x="7122" y="18871"/>
                      <a:pt x="7134" y="18831"/>
                      <a:pt x="7145" y="18821"/>
                    </a:cubicBezTo>
                    <a:cubicBezTo>
                      <a:pt x="7156" y="18812"/>
                      <a:pt x="7166" y="18826"/>
                      <a:pt x="7174" y="18863"/>
                    </a:cubicBezTo>
                    <a:cubicBezTo>
                      <a:pt x="7181" y="18900"/>
                      <a:pt x="7187" y="18944"/>
                      <a:pt x="7191" y="19017"/>
                    </a:cubicBezTo>
                    <a:cubicBezTo>
                      <a:pt x="7195" y="19089"/>
                      <a:pt x="7197" y="19166"/>
                      <a:pt x="7197" y="19240"/>
                    </a:cubicBezTo>
                    <a:lnTo>
                      <a:pt x="7197" y="20762"/>
                    </a:lnTo>
                    <a:cubicBezTo>
                      <a:pt x="7197" y="21036"/>
                      <a:pt x="7224" y="21181"/>
                      <a:pt x="7281" y="21181"/>
                    </a:cubicBezTo>
                    <a:lnTo>
                      <a:pt x="7850" y="21181"/>
                    </a:lnTo>
                    <a:cubicBezTo>
                      <a:pt x="7907" y="21181"/>
                      <a:pt x="7935" y="21036"/>
                      <a:pt x="7935" y="20762"/>
                    </a:cubicBezTo>
                    <a:cubicBezTo>
                      <a:pt x="7935" y="20490"/>
                      <a:pt x="7907" y="20357"/>
                      <a:pt x="7850" y="20357"/>
                    </a:cubicBezTo>
                    <a:lnTo>
                      <a:pt x="7453" y="20357"/>
                    </a:lnTo>
                    <a:cubicBezTo>
                      <a:pt x="7396" y="20357"/>
                      <a:pt x="7368" y="20226"/>
                      <a:pt x="7368" y="19952"/>
                    </a:cubicBezTo>
                    <a:lnTo>
                      <a:pt x="7368" y="11756"/>
                    </a:lnTo>
                    <a:cubicBezTo>
                      <a:pt x="7368" y="11136"/>
                      <a:pt x="7342" y="10558"/>
                      <a:pt x="7293" y="10011"/>
                    </a:cubicBezTo>
                    <a:cubicBezTo>
                      <a:pt x="7244" y="9465"/>
                      <a:pt x="7175" y="8983"/>
                      <a:pt x="7084" y="8573"/>
                    </a:cubicBezTo>
                    <a:cubicBezTo>
                      <a:pt x="6993" y="8163"/>
                      <a:pt x="6881" y="7833"/>
                      <a:pt x="6750" y="7596"/>
                    </a:cubicBezTo>
                    <a:cubicBezTo>
                      <a:pt x="6619" y="7359"/>
                      <a:pt x="6475" y="7247"/>
                      <a:pt x="6312" y="7247"/>
                    </a:cubicBezTo>
                    <a:close/>
                    <a:moveTo>
                      <a:pt x="20055" y="8042"/>
                    </a:moveTo>
                    <a:cubicBezTo>
                      <a:pt x="20212" y="8042"/>
                      <a:pt x="20353" y="8172"/>
                      <a:pt x="20476" y="8419"/>
                    </a:cubicBezTo>
                    <a:cubicBezTo>
                      <a:pt x="20599" y="8666"/>
                      <a:pt x="20701" y="8997"/>
                      <a:pt x="20787" y="9439"/>
                    </a:cubicBezTo>
                    <a:cubicBezTo>
                      <a:pt x="20873" y="9884"/>
                      <a:pt x="20942" y="10433"/>
                      <a:pt x="20990" y="11072"/>
                    </a:cubicBezTo>
                    <a:cubicBezTo>
                      <a:pt x="21040" y="11734"/>
                      <a:pt x="21066" y="12484"/>
                      <a:pt x="21066" y="13306"/>
                    </a:cubicBezTo>
                    <a:cubicBezTo>
                      <a:pt x="21066" y="14146"/>
                      <a:pt x="21040" y="14909"/>
                      <a:pt x="20990" y="15568"/>
                    </a:cubicBezTo>
                    <a:cubicBezTo>
                      <a:pt x="20942" y="16209"/>
                      <a:pt x="20873" y="16758"/>
                      <a:pt x="20787" y="17202"/>
                    </a:cubicBezTo>
                    <a:cubicBezTo>
                      <a:pt x="20702" y="17638"/>
                      <a:pt x="20599" y="17989"/>
                      <a:pt x="20479" y="18221"/>
                    </a:cubicBezTo>
                    <a:cubicBezTo>
                      <a:pt x="20356" y="18462"/>
                      <a:pt x="20213" y="18584"/>
                      <a:pt x="20055" y="18584"/>
                    </a:cubicBezTo>
                    <a:cubicBezTo>
                      <a:pt x="19898" y="18584"/>
                      <a:pt x="19755" y="18462"/>
                      <a:pt x="19632" y="18221"/>
                    </a:cubicBezTo>
                    <a:cubicBezTo>
                      <a:pt x="19512" y="17989"/>
                      <a:pt x="19409" y="17650"/>
                      <a:pt x="19324" y="17216"/>
                    </a:cubicBezTo>
                    <a:cubicBezTo>
                      <a:pt x="19237" y="16765"/>
                      <a:pt x="19170" y="16221"/>
                      <a:pt x="19121" y="15568"/>
                    </a:cubicBezTo>
                    <a:cubicBezTo>
                      <a:pt x="19071" y="14913"/>
                      <a:pt x="19045" y="14151"/>
                      <a:pt x="19045" y="13306"/>
                    </a:cubicBezTo>
                    <a:cubicBezTo>
                      <a:pt x="19045" y="12479"/>
                      <a:pt x="19071" y="11729"/>
                      <a:pt x="19121" y="11072"/>
                    </a:cubicBezTo>
                    <a:cubicBezTo>
                      <a:pt x="19170" y="10429"/>
                      <a:pt x="19238" y="9881"/>
                      <a:pt x="19324" y="9439"/>
                    </a:cubicBezTo>
                    <a:cubicBezTo>
                      <a:pt x="19410" y="8995"/>
                      <a:pt x="19511" y="8667"/>
                      <a:pt x="19635" y="8419"/>
                    </a:cubicBezTo>
                    <a:cubicBezTo>
                      <a:pt x="19757" y="8172"/>
                      <a:pt x="19899" y="8042"/>
                      <a:pt x="20055" y="804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48" name="Shape 48"/>
              <p:cNvSpPr/>
              <p:nvPr/>
            </p:nvSpPr>
            <p:spPr>
              <a:xfrm>
                <a:off x="376801" y="88659"/>
                <a:ext cx="283710" cy="3086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0" extrusionOk="0">
                    <a:moveTo>
                      <a:pt x="21213" y="11458"/>
                    </a:moveTo>
                    <a:lnTo>
                      <a:pt x="19665" y="11458"/>
                    </a:lnTo>
                    <a:cubicBezTo>
                      <a:pt x="19526" y="11458"/>
                      <a:pt x="19407" y="11423"/>
                      <a:pt x="19303" y="11352"/>
                    </a:cubicBezTo>
                    <a:cubicBezTo>
                      <a:pt x="19200" y="11281"/>
                      <a:pt x="19106" y="11198"/>
                      <a:pt x="19020" y="11103"/>
                    </a:cubicBezTo>
                    <a:lnTo>
                      <a:pt x="15331" y="6393"/>
                    </a:lnTo>
                    <a:cubicBezTo>
                      <a:pt x="15227" y="6251"/>
                      <a:pt x="15227" y="6109"/>
                      <a:pt x="15331" y="5967"/>
                    </a:cubicBezTo>
                    <a:lnTo>
                      <a:pt x="18242" y="2078"/>
                    </a:lnTo>
                    <a:cubicBezTo>
                      <a:pt x="18311" y="1983"/>
                      <a:pt x="18401" y="1899"/>
                      <a:pt x="18513" y="1828"/>
                    </a:cubicBezTo>
                    <a:cubicBezTo>
                      <a:pt x="18530" y="1817"/>
                      <a:pt x="18584" y="1790"/>
                      <a:pt x="18658" y="1754"/>
                    </a:cubicBezTo>
                    <a:cubicBezTo>
                      <a:pt x="19600" y="1650"/>
                      <a:pt x="20445" y="1250"/>
                      <a:pt x="21072" y="657"/>
                    </a:cubicBezTo>
                    <a:cubicBezTo>
                      <a:pt x="21234" y="504"/>
                      <a:pt x="21230" y="258"/>
                      <a:pt x="21064" y="110"/>
                    </a:cubicBezTo>
                    <a:cubicBezTo>
                      <a:pt x="20896" y="-39"/>
                      <a:pt x="20630" y="-36"/>
                      <a:pt x="20467" y="118"/>
                    </a:cubicBezTo>
                    <a:cubicBezTo>
                      <a:pt x="19916" y="637"/>
                      <a:pt x="19162" y="966"/>
                      <a:pt x="18322" y="1002"/>
                    </a:cubicBezTo>
                    <a:lnTo>
                      <a:pt x="17812" y="990"/>
                    </a:lnTo>
                    <a:cubicBezTo>
                      <a:pt x="17055" y="913"/>
                      <a:pt x="16380" y="594"/>
                      <a:pt x="15873" y="117"/>
                    </a:cubicBezTo>
                    <a:cubicBezTo>
                      <a:pt x="15710" y="-37"/>
                      <a:pt x="15443" y="-40"/>
                      <a:pt x="15276" y="110"/>
                    </a:cubicBezTo>
                    <a:cubicBezTo>
                      <a:pt x="15109" y="259"/>
                      <a:pt x="15106" y="504"/>
                      <a:pt x="15269" y="657"/>
                    </a:cubicBezTo>
                    <a:lnTo>
                      <a:pt x="15268" y="657"/>
                    </a:lnTo>
                    <a:cubicBezTo>
                      <a:pt x="15838" y="1195"/>
                      <a:pt x="16587" y="1573"/>
                      <a:pt x="17425" y="1717"/>
                    </a:cubicBezTo>
                    <a:cubicBezTo>
                      <a:pt x="17428" y="1728"/>
                      <a:pt x="17435" y="1739"/>
                      <a:pt x="17437" y="1751"/>
                    </a:cubicBezTo>
                    <a:cubicBezTo>
                      <a:pt x="17459" y="1838"/>
                      <a:pt x="17430" y="1972"/>
                      <a:pt x="17345" y="2067"/>
                    </a:cubicBezTo>
                    <a:lnTo>
                      <a:pt x="14867" y="5352"/>
                    </a:lnTo>
                    <a:cubicBezTo>
                      <a:pt x="14746" y="5525"/>
                      <a:pt x="14626" y="5525"/>
                      <a:pt x="14506" y="5352"/>
                    </a:cubicBezTo>
                    <a:lnTo>
                      <a:pt x="11411" y="1400"/>
                    </a:lnTo>
                    <a:cubicBezTo>
                      <a:pt x="11324" y="1305"/>
                      <a:pt x="11310" y="1221"/>
                      <a:pt x="11372" y="1150"/>
                    </a:cubicBezTo>
                    <a:cubicBezTo>
                      <a:pt x="11431" y="1079"/>
                      <a:pt x="11530" y="1045"/>
                      <a:pt x="11668" y="1045"/>
                    </a:cubicBezTo>
                    <a:lnTo>
                      <a:pt x="13732" y="1045"/>
                    </a:lnTo>
                    <a:cubicBezTo>
                      <a:pt x="13989" y="1045"/>
                      <a:pt x="14119" y="926"/>
                      <a:pt x="14119" y="690"/>
                    </a:cubicBezTo>
                    <a:cubicBezTo>
                      <a:pt x="14119" y="453"/>
                      <a:pt x="13989" y="335"/>
                      <a:pt x="13732" y="335"/>
                    </a:cubicBezTo>
                    <a:lnTo>
                      <a:pt x="8315" y="335"/>
                    </a:lnTo>
                    <a:cubicBezTo>
                      <a:pt x="8056" y="335"/>
                      <a:pt x="7928" y="453"/>
                      <a:pt x="7928" y="690"/>
                    </a:cubicBezTo>
                    <a:cubicBezTo>
                      <a:pt x="7928" y="926"/>
                      <a:pt x="8056" y="1045"/>
                      <a:pt x="8315" y="1045"/>
                    </a:cubicBezTo>
                    <a:lnTo>
                      <a:pt x="9863" y="1045"/>
                    </a:lnTo>
                    <a:cubicBezTo>
                      <a:pt x="10000" y="1045"/>
                      <a:pt x="10124" y="1079"/>
                      <a:pt x="10237" y="1150"/>
                    </a:cubicBezTo>
                    <a:cubicBezTo>
                      <a:pt x="10348" y="1221"/>
                      <a:pt x="10438" y="1305"/>
                      <a:pt x="10508" y="1400"/>
                    </a:cubicBezTo>
                    <a:lnTo>
                      <a:pt x="14066" y="5967"/>
                    </a:lnTo>
                    <a:cubicBezTo>
                      <a:pt x="14170" y="6109"/>
                      <a:pt x="14170" y="6251"/>
                      <a:pt x="14066" y="6393"/>
                    </a:cubicBezTo>
                    <a:lnTo>
                      <a:pt x="2579" y="20495"/>
                    </a:lnTo>
                    <a:cubicBezTo>
                      <a:pt x="2492" y="20590"/>
                      <a:pt x="2399" y="20674"/>
                      <a:pt x="2295" y="20745"/>
                    </a:cubicBezTo>
                    <a:cubicBezTo>
                      <a:pt x="2192" y="20816"/>
                      <a:pt x="2072" y="20850"/>
                      <a:pt x="1935" y="20850"/>
                    </a:cubicBezTo>
                    <a:lnTo>
                      <a:pt x="387" y="20850"/>
                    </a:lnTo>
                    <a:cubicBezTo>
                      <a:pt x="128" y="20850"/>
                      <a:pt x="0" y="20969"/>
                      <a:pt x="0" y="21205"/>
                    </a:cubicBezTo>
                    <a:cubicBezTo>
                      <a:pt x="0" y="21442"/>
                      <a:pt x="128" y="21560"/>
                      <a:pt x="387" y="21560"/>
                    </a:cubicBezTo>
                    <a:lnTo>
                      <a:pt x="5803" y="21560"/>
                    </a:lnTo>
                    <a:cubicBezTo>
                      <a:pt x="6061" y="21560"/>
                      <a:pt x="6190" y="21442"/>
                      <a:pt x="6190" y="21205"/>
                    </a:cubicBezTo>
                    <a:cubicBezTo>
                      <a:pt x="6190" y="20969"/>
                      <a:pt x="6061" y="20850"/>
                      <a:pt x="5803" y="20850"/>
                    </a:cubicBezTo>
                    <a:lnTo>
                      <a:pt x="3740" y="20850"/>
                    </a:lnTo>
                    <a:cubicBezTo>
                      <a:pt x="3602" y="20850"/>
                      <a:pt x="3504" y="20816"/>
                      <a:pt x="3442" y="20745"/>
                    </a:cubicBezTo>
                    <a:cubicBezTo>
                      <a:pt x="3382" y="20674"/>
                      <a:pt x="3395" y="20590"/>
                      <a:pt x="3481" y="20495"/>
                    </a:cubicBezTo>
                    <a:lnTo>
                      <a:pt x="14506" y="6985"/>
                    </a:lnTo>
                    <a:cubicBezTo>
                      <a:pt x="14626" y="6827"/>
                      <a:pt x="14746" y="6827"/>
                      <a:pt x="14867" y="6985"/>
                    </a:cubicBezTo>
                    <a:lnTo>
                      <a:pt x="18117" y="11103"/>
                    </a:lnTo>
                    <a:cubicBezTo>
                      <a:pt x="18204" y="11198"/>
                      <a:pt x="18216" y="11281"/>
                      <a:pt x="18156" y="11352"/>
                    </a:cubicBezTo>
                    <a:cubicBezTo>
                      <a:pt x="18095" y="11423"/>
                      <a:pt x="17996" y="11458"/>
                      <a:pt x="17859" y="11458"/>
                    </a:cubicBezTo>
                    <a:lnTo>
                      <a:pt x="15795" y="11458"/>
                    </a:lnTo>
                    <a:cubicBezTo>
                      <a:pt x="15537" y="11458"/>
                      <a:pt x="15409" y="11577"/>
                      <a:pt x="15409" y="11813"/>
                    </a:cubicBezTo>
                    <a:cubicBezTo>
                      <a:pt x="15409" y="12050"/>
                      <a:pt x="15537" y="12167"/>
                      <a:pt x="15795" y="12167"/>
                    </a:cubicBezTo>
                    <a:lnTo>
                      <a:pt x="21213" y="12167"/>
                    </a:lnTo>
                    <a:cubicBezTo>
                      <a:pt x="21470" y="12167"/>
                      <a:pt x="21600" y="12050"/>
                      <a:pt x="21600" y="11813"/>
                    </a:cubicBezTo>
                    <a:cubicBezTo>
                      <a:pt x="21600" y="11577"/>
                      <a:pt x="21470" y="11458"/>
                      <a:pt x="21213" y="1145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49" name="Shape 49"/>
              <p:cNvSpPr/>
              <p:nvPr/>
            </p:nvSpPr>
            <p:spPr>
              <a:xfrm>
                <a:off x="592908" y="72035"/>
                <a:ext cx="44769" cy="20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02" y="11979"/>
                    </a:moveTo>
                    <a:cubicBezTo>
                      <a:pt x="15493" y="11979"/>
                      <a:pt x="14427" y="10116"/>
                      <a:pt x="14427" y="7815"/>
                    </a:cubicBezTo>
                    <a:cubicBezTo>
                      <a:pt x="14427" y="5520"/>
                      <a:pt x="15493" y="3657"/>
                      <a:pt x="16802" y="3657"/>
                    </a:cubicBezTo>
                    <a:cubicBezTo>
                      <a:pt x="18118" y="3657"/>
                      <a:pt x="19185" y="5520"/>
                      <a:pt x="19185" y="7815"/>
                    </a:cubicBezTo>
                    <a:cubicBezTo>
                      <a:pt x="19185" y="10116"/>
                      <a:pt x="18118" y="11979"/>
                      <a:pt x="16802" y="11979"/>
                    </a:cubicBezTo>
                    <a:close/>
                    <a:moveTo>
                      <a:pt x="10799" y="0"/>
                    </a:moveTo>
                    <a:cubicBezTo>
                      <a:pt x="4837" y="0"/>
                      <a:pt x="0" y="4833"/>
                      <a:pt x="0" y="10803"/>
                    </a:cubicBezTo>
                    <a:cubicBezTo>
                      <a:pt x="0" y="16767"/>
                      <a:pt x="4837" y="21600"/>
                      <a:pt x="10799" y="21600"/>
                    </a:cubicBezTo>
                    <a:cubicBezTo>
                      <a:pt x="16761" y="21600"/>
                      <a:pt x="21600" y="16767"/>
                      <a:pt x="21600" y="10803"/>
                    </a:cubicBezTo>
                    <a:cubicBezTo>
                      <a:pt x="21600" y="4833"/>
                      <a:pt x="16761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</p:grp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992972" y="179682"/>
            <a:ext cx="10206057" cy="74197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212830"/>
                </a:solidFill>
              </a:rP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"/>
              <a:t>Body Level One</a:t>
            </a:r>
          </a:p>
          <a:p>
            <a:pPr lvl="1">
              <a:defRPr sz="1800"/>
            </a:pPr>
            <a:r>
              <a:rPr sz="800"/>
              <a:t>Body Level Two</a:t>
            </a:r>
          </a:p>
          <a:p>
            <a:pPr lvl="2">
              <a:defRPr sz="1800"/>
            </a:pPr>
            <a:r>
              <a:rPr sz="800"/>
              <a:t>Body Level Three</a:t>
            </a:r>
          </a:p>
          <a:p>
            <a:pPr lvl="3">
              <a:defRPr sz="1800"/>
            </a:pPr>
            <a:r>
              <a:rPr sz="800"/>
              <a:t>Body Level Four</a:t>
            </a:r>
          </a:p>
          <a:p>
            <a:pPr lvl="4">
              <a:defRPr sz="1800"/>
            </a:pPr>
            <a:r>
              <a:rPr sz="800"/>
              <a:t>Body Level Five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xfrm>
            <a:off x="11518676" y="6578600"/>
            <a:ext cx="185906" cy="203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grpSp>
        <p:nvGrpSpPr>
          <p:cNvPr id="57" name="Group 57">
            <a:hlinkClick r:id="" action="ppaction://hlinkshowjump?jump=previousslide"/>
          </p:cNvPr>
          <p:cNvGrpSpPr/>
          <p:nvPr/>
        </p:nvGrpSpPr>
        <p:grpSpPr>
          <a:xfrm>
            <a:off x="11318251" y="6575220"/>
            <a:ext cx="146460" cy="146460"/>
            <a:chOff x="0" y="0"/>
            <a:chExt cx="292918" cy="292918"/>
          </a:xfrm>
        </p:grpSpPr>
        <p:sp>
          <p:nvSpPr>
            <p:cNvPr id="55" name="Shape 55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56" name="Shape 56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grpSp>
        <p:nvGrpSpPr>
          <p:cNvPr id="60" name="Group 60">
            <a:hlinkClick r:id="" action="ppaction://hlinkshowjump?jump=nextslide"/>
          </p:cNvPr>
          <p:cNvGrpSpPr/>
          <p:nvPr/>
        </p:nvGrpSpPr>
        <p:grpSpPr>
          <a:xfrm flipH="1">
            <a:off x="11743701" y="6575220"/>
            <a:ext cx="146460" cy="146460"/>
            <a:chOff x="0" y="0"/>
            <a:chExt cx="292918" cy="292918"/>
          </a:xfrm>
        </p:grpSpPr>
        <p:sp>
          <p:nvSpPr>
            <p:cNvPr id="58" name="Shape 58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59" name="Shape 59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</p:spTree>
    <p:extLst>
      <p:ext uri="{BB962C8B-B14F-4D97-AF65-F5344CB8AC3E}">
        <p14:creationId xmlns:p14="http://schemas.microsoft.com/office/powerpoint/2010/main" val="57584926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er &amp; Footer (Light Version) copy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992972" y="179682"/>
            <a:ext cx="10206057" cy="741978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212830"/>
                </a:solidFill>
              </a:rPr>
              <a:t>Title Text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992972" y="823064"/>
            <a:ext cx="8371205" cy="793751"/>
          </a:xfrm>
          <a:prstGeom prst="rect">
            <a:avLst/>
          </a:prstGeom>
        </p:spPr>
        <p:txBody>
          <a:bodyPr/>
          <a:lstStyle>
            <a:lvl1pPr algn="l"/>
            <a:lvl2pPr algn="l"/>
            <a:lvl3pPr algn="l"/>
            <a:lvl4pPr algn="l"/>
            <a:lvl5pPr algn="l"/>
          </a:lstStyle>
          <a:p>
            <a:pPr lvl="0">
              <a:defRPr sz="1800"/>
            </a:pPr>
            <a:r>
              <a:rPr sz="800"/>
              <a:t>Body Level One</a:t>
            </a:r>
          </a:p>
          <a:p>
            <a:pPr lvl="1">
              <a:defRPr sz="1800"/>
            </a:pPr>
            <a:r>
              <a:rPr sz="800"/>
              <a:t>Body Level Two</a:t>
            </a:r>
          </a:p>
          <a:p>
            <a:pPr lvl="2">
              <a:defRPr sz="1800"/>
            </a:pPr>
            <a:r>
              <a:rPr sz="800"/>
              <a:t>Body Level Three</a:t>
            </a:r>
          </a:p>
          <a:p>
            <a:pPr lvl="3">
              <a:defRPr sz="1800"/>
            </a:pPr>
            <a:r>
              <a:rPr sz="800"/>
              <a:t>Body Level Four</a:t>
            </a:r>
          </a:p>
          <a:p>
            <a:pPr lvl="4">
              <a:defRPr sz="1800"/>
            </a:pPr>
            <a:r>
              <a:rPr sz="8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20897764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er &amp; Footer (Light Version) copy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3"/>
          <p:cNvGrpSpPr/>
          <p:nvPr/>
        </p:nvGrpSpPr>
        <p:grpSpPr>
          <a:xfrm>
            <a:off x="275009" y="6579295"/>
            <a:ext cx="869912" cy="198656"/>
            <a:chOff x="0" y="0"/>
            <a:chExt cx="1739821" cy="397311"/>
          </a:xfrm>
        </p:grpSpPr>
        <p:grpSp>
          <p:nvGrpSpPr>
            <p:cNvPr id="88" name="Group 88"/>
            <p:cNvGrpSpPr/>
            <p:nvPr/>
          </p:nvGrpSpPr>
          <p:grpSpPr>
            <a:xfrm>
              <a:off x="0" y="16976"/>
              <a:ext cx="378730" cy="275796"/>
              <a:chOff x="0" y="0"/>
              <a:chExt cx="378729" cy="275794"/>
            </a:xfrm>
          </p:grpSpPr>
          <p:sp>
            <p:nvSpPr>
              <p:cNvPr id="86" name="Shape 86"/>
              <p:cNvSpPr/>
              <p:nvPr/>
            </p:nvSpPr>
            <p:spPr>
              <a:xfrm>
                <a:off x="105200" y="0"/>
                <a:ext cx="273530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316"/>
                    </a:moveTo>
                    <a:cubicBezTo>
                      <a:pt x="21600" y="19682"/>
                      <a:pt x="20404" y="21600"/>
                      <a:pt x="18928" y="21600"/>
                    </a:cubicBezTo>
                    <a:cubicBezTo>
                      <a:pt x="17453" y="21600"/>
                      <a:pt x="16257" y="19682"/>
                      <a:pt x="16257" y="17316"/>
                    </a:cubicBezTo>
                    <a:cubicBezTo>
                      <a:pt x="16257" y="12492"/>
                      <a:pt x="13809" y="8567"/>
                      <a:pt x="10800" y="8567"/>
                    </a:cubicBezTo>
                    <a:cubicBezTo>
                      <a:pt x="7791" y="8567"/>
                      <a:pt x="5343" y="12492"/>
                      <a:pt x="5343" y="17316"/>
                    </a:cubicBezTo>
                    <a:cubicBezTo>
                      <a:pt x="5343" y="19682"/>
                      <a:pt x="4147" y="21600"/>
                      <a:pt x="2672" y="21600"/>
                    </a:cubicBezTo>
                    <a:cubicBezTo>
                      <a:pt x="1197" y="21600"/>
                      <a:pt x="0" y="19682"/>
                      <a:pt x="0" y="17316"/>
                    </a:cubicBezTo>
                    <a:cubicBezTo>
                      <a:pt x="0" y="12691"/>
                      <a:pt x="1123" y="8343"/>
                      <a:pt x="3163" y="5072"/>
                    </a:cubicBezTo>
                    <a:cubicBezTo>
                      <a:pt x="5204" y="1801"/>
                      <a:pt x="7915" y="0"/>
                      <a:pt x="10800" y="0"/>
                    </a:cubicBezTo>
                    <a:cubicBezTo>
                      <a:pt x="13685" y="0"/>
                      <a:pt x="16397" y="1801"/>
                      <a:pt x="18437" y="5072"/>
                    </a:cubicBezTo>
                    <a:cubicBezTo>
                      <a:pt x="20477" y="8343"/>
                      <a:pt x="21600" y="12691"/>
                      <a:pt x="21600" y="17316"/>
                    </a:cubicBezTo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0" y="105200"/>
                <a:ext cx="273528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03" y="6600"/>
                    </a:moveTo>
                    <a:cubicBezTo>
                      <a:pt x="17003" y="3730"/>
                      <a:pt x="18459" y="1393"/>
                      <a:pt x="20250" y="1393"/>
                    </a:cubicBezTo>
                    <a:cubicBezTo>
                      <a:pt x="20499" y="1393"/>
                      <a:pt x="20740" y="1442"/>
                      <a:pt x="20972" y="1527"/>
                    </a:cubicBezTo>
                    <a:cubicBezTo>
                      <a:pt x="20482" y="594"/>
                      <a:pt x="19749" y="0"/>
                      <a:pt x="18928" y="0"/>
                    </a:cubicBezTo>
                    <a:cubicBezTo>
                      <a:pt x="17453" y="0"/>
                      <a:pt x="16257" y="1918"/>
                      <a:pt x="16257" y="4284"/>
                    </a:cubicBezTo>
                    <a:cubicBezTo>
                      <a:pt x="16257" y="6254"/>
                      <a:pt x="15844" y="8067"/>
                      <a:pt x="15156" y="9532"/>
                    </a:cubicBezTo>
                    <a:cubicBezTo>
                      <a:pt x="16156" y="9547"/>
                      <a:pt x="16966" y="10855"/>
                      <a:pt x="16966" y="12461"/>
                    </a:cubicBezTo>
                    <a:cubicBezTo>
                      <a:pt x="16966" y="14077"/>
                      <a:pt x="16146" y="15392"/>
                      <a:pt x="15138" y="15392"/>
                    </a:cubicBezTo>
                    <a:cubicBezTo>
                      <a:pt x="14130" y="15392"/>
                      <a:pt x="13310" y="14077"/>
                      <a:pt x="13310" y="12461"/>
                    </a:cubicBezTo>
                    <a:cubicBezTo>
                      <a:pt x="13310" y="12313"/>
                      <a:pt x="13319" y="12169"/>
                      <a:pt x="13333" y="12027"/>
                    </a:cubicBezTo>
                    <a:cubicBezTo>
                      <a:pt x="12575" y="12667"/>
                      <a:pt x="11714" y="13033"/>
                      <a:pt x="10800" y="13033"/>
                    </a:cubicBezTo>
                    <a:cubicBezTo>
                      <a:pt x="9907" y="13033"/>
                      <a:pt x="9065" y="12681"/>
                      <a:pt x="8321" y="12068"/>
                    </a:cubicBezTo>
                    <a:cubicBezTo>
                      <a:pt x="8331" y="12197"/>
                      <a:pt x="8339" y="12327"/>
                      <a:pt x="8339" y="12461"/>
                    </a:cubicBezTo>
                    <a:cubicBezTo>
                      <a:pt x="8339" y="14077"/>
                      <a:pt x="7519" y="15392"/>
                      <a:pt x="6511" y="15392"/>
                    </a:cubicBezTo>
                    <a:cubicBezTo>
                      <a:pt x="5503" y="15392"/>
                      <a:pt x="4683" y="14077"/>
                      <a:pt x="4683" y="12461"/>
                    </a:cubicBezTo>
                    <a:cubicBezTo>
                      <a:pt x="4683" y="10880"/>
                      <a:pt x="5468" y="9591"/>
                      <a:pt x="6446" y="9535"/>
                    </a:cubicBezTo>
                    <a:cubicBezTo>
                      <a:pt x="5757" y="8071"/>
                      <a:pt x="5343" y="6255"/>
                      <a:pt x="5343" y="4284"/>
                    </a:cubicBezTo>
                    <a:cubicBezTo>
                      <a:pt x="5343" y="1918"/>
                      <a:pt x="4147" y="0"/>
                      <a:pt x="2671" y="0"/>
                    </a:cubicBezTo>
                    <a:cubicBezTo>
                      <a:pt x="1843" y="0"/>
                      <a:pt x="1103" y="605"/>
                      <a:pt x="613" y="1554"/>
                    </a:cubicBezTo>
                    <a:cubicBezTo>
                      <a:pt x="865" y="1453"/>
                      <a:pt x="1127" y="1393"/>
                      <a:pt x="1399" y="1393"/>
                    </a:cubicBezTo>
                    <a:cubicBezTo>
                      <a:pt x="3190" y="1393"/>
                      <a:pt x="4646" y="3730"/>
                      <a:pt x="4646" y="6600"/>
                    </a:cubicBezTo>
                    <a:cubicBezTo>
                      <a:pt x="4646" y="9472"/>
                      <a:pt x="3190" y="11808"/>
                      <a:pt x="1399" y="11808"/>
                    </a:cubicBezTo>
                    <a:cubicBezTo>
                      <a:pt x="1284" y="11808"/>
                      <a:pt x="1171" y="11799"/>
                      <a:pt x="1060" y="11780"/>
                    </a:cubicBezTo>
                    <a:cubicBezTo>
                      <a:pt x="1581" y="13519"/>
                      <a:pt x="2287" y="15123"/>
                      <a:pt x="3163" y="16528"/>
                    </a:cubicBezTo>
                    <a:cubicBezTo>
                      <a:pt x="4357" y="18443"/>
                      <a:pt x="5783" y="19849"/>
                      <a:pt x="7337" y="20690"/>
                    </a:cubicBezTo>
                    <a:cubicBezTo>
                      <a:pt x="7583" y="17880"/>
                      <a:pt x="9088" y="15708"/>
                      <a:pt x="10908" y="15708"/>
                    </a:cubicBezTo>
                    <a:cubicBezTo>
                      <a:pt x="12703" y="15708"/>
                      <a:pt x="14192" y="17823"/>
                      <a:pt x="14467" y="20580"/>
                    </a:cubicBezTo>
                    <a:cubicBezTo>
                      <a:pt x="15943" y="19728"/>
                      <a:pt x="17295" y="18359"/>
                      <a:pt x="18437" y="16528"/>
                    </a:cubicBezTo>
                    <a:cubicBezTo>
                      <a:pt x="19312" y="15125"/>
                      <a:pt x="20017" y="13522"/>
                      <a:pt x="20539" y="11785"/>
                    </a:cubicBezTo>
                    <a:cubicBezTo>
                      <a:pt x="20444" y="11799"/>
                      <a:pt x="20348" y="11808"/>
                      <a:pt x="20250" y="11808"/>
                    </a:cubicBezTo>
                    <a:cubicBezTo>
                      <a:pt x="18459" y="11808"/>
                      <a:pt x="17003" y="9472"/>
                      <a:pt x="17003" y="6600"/>
                    </a:cubicBezTo>
                    <a:close/>
                    <a:moveTo>
                      <a:pt x="21563" y="3598"/>
                    </a:moveTo>
                    <a:cubicBezTo>
                      <a:pt x="21191" y="3178"/>
                      <a:pt x="20738" y="2930"/>
                      <a:pt x="20250" y="2930"/>
                    </a:cubicBezTo>
                    <a:cubicBezTo>
                      <a:pt x="18988" y="2930"/>
                      <a:pt x="17961" y="4577"/>
                      <a:pt x="17961" y="6600"/>
                    </a:cubicBezTo>
                    <a:cubicBezTo>
                      <a:pt x="17961" y="8625"/>
                      <a:pt x="18988" y="10271"/>
                      <a:pt x="20250" y="10271"/>
                    </a:cubicBezTo>
                    <a:cubicBezTo>
                      <a:pt x="20507" y="10271"/>
                      <a:pt x="20753" y="10200"/>
                      <a:pt x="20983" y="10075"/>
                    </a:cubicBezTo>
                    <a:cubicBezTo>
                      <a:pt x="21388" y="8239"/>
                      <a:pt x="21600" y="6288"/>
                      <a:pt x="21600" y="4284"/>
                    </a:cubicBezTo>
                    <a:cubicBezTo>
                      <a:pt x="21600" y="4049"/>
                      <a:pt x="21585" y="3822"/>
                      <a:pt x="21563" y="3598"/>
                    </a:cubicBezTo>
                    <a:close/>
                    <a:moveTo>
                      <a:pt x="3688" y="6600"/>
                    </a:moveTo>
                    <a:cubicBezTo>
                      <a:pt x="3688" y="4577"/>
                      <a:pt x="2661" y="2930"/>
                      <a:pt x="1399" y="2930"/>
                    </a:cubicBezTo>
                    <a:cubicBezTo>
                      <a:pt x="886" y="2930"/>
                      <a:pt x="413" y="3205"/>
                      <a:pt x="31" y="3664"/>
                    </a:cubicBezTo>
                    <a:cubicBezTo>
                      <a:pt x="13" y="3867"/>
                      <a:pt x="0" y="4073"/>
                      <a:pt x="0" y="4284"/>
                    </a:cubicBezTo>
                    <a:cubicBezTo>
                      <a:pt x="0" y="6276"/>
                      <a:pt x="210" y="8216"/>
                      <a:pt x="610" y="10042"/>
                    </a:cubicBezTo>
                    <a:cubicBezTo>
                      <a:pt x="856" y="10188"/>
                      <a:pt x="1121" y="10271"/>
                      <a:pt x="1399" y="10271"/>
                    </a:cubicBezTo>
                    <a:cubicBezTo>
                      <a:pt x="2661" y="10271"/>
                      <a:pt x="3688" y="8625"/>
                      <a:pt x="3688" y="6600"/>
                    </a:cubicBezTo>
                    <a:close/>
                    <a:moveTo>
                      <a:pt x="5642" y="12461"/>
                    </a:moveTo>
                    <a:cubicBezTo>
                      <a:pt x="5642" y="13229"/>
                      <a:pt x="6032" y="13855"/>
                      <a:pt x="6511" y="13855"/>
                    </a:cubicBezTo>
                    <a:cubicBezTo>
                      <a:pt x="6991" y="13855"/>
                      <a:pt x="7380" y="13229"/>
                      <a:pt x="7380" y="12461"/>
                    </a:cubicBezTo>
                    <a:cubicBezTo>
                      <a:pt x="7380" y="11693"/>
                      <a:pt x="6991" y="11067"/>
                      <a:pt x="6511" y="11067"/>
                    </a:cubicBezTo>
                    <a:cubicBezTo>
                      <a:pt x="6032" y="11067"/>
                      <a:pt x="5642" y="11693"/>
                      <a:pt x="5642" y="12461"/>
                    </a:cubicBezTo>
                    <a:close/>
                    <a:moveTo>
                      <a:pt x="15138" y="13855"/>
                    </a:moveTo>
                    <a:cubicBezTo>
                      <a:pt x="15617" y="13855"/>
                      <a:pt x="16007" y="13229"/>
                      <a:pt x="16007" y="12461"/>
                    </a:cubicBezTo>
                    <a:cubicBezTo>
                      <a:pt x="16007" y="11693"/>
                      <a:pt x="15617" y="11067"/>
                      <a:pt x="15138" y="11067"/>
                    </a:cubicBezTo>
                    <a:cubicBezTo>
                      <a:pt x="14659" y="11067"/>
                      <a:pt x="14269" y="11693"/>
                      <a:pt x="14269" y="12461"/>
                    </a:cubicBezTo>
                    <a:cubicBezTo>
                      <a:pt x="14269" y="13229"/>
                      <a:pt x="14659" y="13855"/>
                      <a:pt x="15138" y="13855"/>
                    </a:cubicBezTo>
                    <a:close/>
                    <a:moveTo>
                      <a:pt x="10908" y="17245"/>
                    </a:moveTo>
                    <a:cubicBezTo>
                      <a:pt x="9525" y="17245"/>
                      <a:pt x="8387" y="18952"/>
                      <a:pt x="8268" y="21121"/>
                    </a:cubicBezTo>
                    <a:cubicBezTo>
                      <a:pt x="9088" y="21435"/>
                      <a:pt x="9936" y="21600"/>
                      <a:pt x="10800" y="21600"/>
                    </a:cubicBezTo>
                    <a:cubicBezTo>
                      <a:pt x="11738" y="21600"/>
                      <a:pt x="12658" y="21406"/>
                      <a:pt x="13542" y="21036"/>
                    </a:cubicBezTo>
                    <a:cubicBezTo>
                      <a:pt x="13399" y="18908"/>
                      <a:pt x="12273" y="17245"/>
                      <a:pt x="10908" y="172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  <p:grpSp>
          <p:nvGrpSpPr>
            <p:cNvPr id="92" name="Group 92"/>
            <p:cNvGrpSpPr/>
            <p:nvPr/>
          </p:nvGrpSpPr>
          <p:grpSpPr>
            <a:xfrm>
              <a:off x="451491" y="-1"/>
              <a:ext cx="1288331" cy="397313"/>
              <a:chOff x="0" y="0"/>
              <a:chExt cx="1288330" cy="397311"/>
            </a:xfrm>
          </p:grpSpPr>
          <p:sp>
            <p:nvSpPr>
              <p:cNvPr id="89" name="Shape 89"/>
              <p:cNvSpPr/>
              <p:nvPr/>
            </p:nvSpPr>
            <p:spPr>
              <a:xfrm>
                <a:off x="0" y="0"/>
                <a:ext cx="1288331" cy="2678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09" y="0"/>
                    </a:moveTo>
                    <a:cubicBezTo>
                      <a:pt x="11534" y="0"/>
                      <a:pt x="11413" y="501"/>
                      <a:pt x="11413" y="1340"/>
                    </a:cubicBezTo>
                    <a:cubicBezTo>
                      <a:pt x="11413" y="2179"/>
                      <a:pt x="11534" y="2681"/>
                      <a:pt x="11709" y="2681"/>
                    </a:cubicBezTo>
                    <a:lnTo>
                      <a:pt x="12014" y="2681"/>
                    </a:lnTo>
                    <a:lnTo>
                      <a:pt x="12014" y="18319"/>
                    </a:lnTo>
                    <a:lnTo>
                      <a:pt x="11709" y="18319"/>
                    </a:lnTo>
                    <a:cubicBezTo>
                      <a:pt x="11534" y="18319"/>
                      <a:pt x="11413" y="18820"/>
                      <a:pt x="11413" y="19659"/>
                    </a:cubicBezTo>
                    <a:cubicBezTo>
                      <a:pt x="11413" y="20498"/>
                      <a:pt x="11534" y="21000"/>
                      <a:pt x="11709" y="21000"/>
                    </a:cubicBezTo>
                    <a:lnTo>
                      <a:pt x="12960" y="21000"/>
                    </a:lnTo>
                    <a:cubicBezTo>
                      <a:pt x="13134" y="21000"/>
                      <a:pt x="13256" y="20498"/>
                      <a:pt x="13256" y="19659"/>
                    </a:cubicBezTo>
                    <a:cubicBezTo>
                      <a:pt x="13256" y="18820"/>
                      <a:pt x="13134" y="18319"/>
                      <a:pt x="12960" y="18319"/>
                    </a:cubicBezTo>
                    <a:lnTo>
                      <a:pt x="12571" y="18319"/>
                    </a:lnTo>
                    <a:lnTo>
                      <a:pt x="12571" y="2681"/>
                    </a:lnTo>
                    <a:lnTo>
                      <a:pt x="13613" y="2681"/>
                    </a:lnTo>
                    <a:cubicBezTo>
                      <a:pt x="13871" y="2681"/>
                      <a:pt x="14055" y="3073"/>
                      <a:pt x="14179" y="3686"/>
                    </a:cubicBezTo>
                    <a:cubicBezTo>
                      <a:pt x="14303" y="4297"/>
                      <a:pt x="14368" y="5355"/>
                      <a:pt x="14368" y="6730"/>
                    </a:cubicBezTo>
                    <a:cubicBezTo>
                      <a:pt x="14368" y="8105"/>
                      <a:pt x="14303" y="9163"/>
                      <a:pt x="14179" y="9774"/>
                    </a:cubicBezTo>
                    <a:cubicBezTo>
                      <a:pt x="14055" y="10387"/>
                      <a:pt x="13871" y="10723"/>
                      <a:pt x="13613" y="10723"/>
                    </a:cubicBezTo>
                    <a:lnTo>
                      <a:pt x="13123" y="10723"/>
                    </a:lnTo>
                    <a:cubicBezTo>
                      <a:pt x="12948" y="10723"/>
                      <a:pt x="12826" y="11225"/>
                      <a:pt x="12826" y="12064"/>
                    </a:cubicBezTo>
                    <a:cubicBezTo>
                      <a:pt x="12826" y="12903"/>
                      <a:pt x="12948" y="13404"/>
                      <a:pt x="13123" y="13404"/>
                    </a:cubicBezTo>
                    <a:lnTo>
                      <a:pt x="13613" y="13404"/>
                    </a:lnTo>
                    <a:cubicBezTo>
                      <a:pt x="14043" y="13404"/>
                      <a:pt x="14378" y="12863"/>
                      <a:pt x="14612" y="11673"/>
                    </a:cubicBezTo>
                    <a:cubicBezTo>
                      <a:pt x="14842" y="10498"/>
                      <a:pt x="14960" y="8860"/>
                      <a:pt x="14960" y="6744"/>
                    </a:cubicBezTo>
                    <a:cubicBezTo>
                      <a:pt x="14960" y="4628"/>
                      <a:pt x="14842" y="2962"/>
                      <a:pt x="14612" y="1787"/>
                    </a:cubicBezTo>
                    <a:cubicBezTo>
                      <a:pt x="14378" y="597"/>
                      <a:pt x="14043" y="0"/>
                      <a:pt x="13613" y="0"/>
                    </a:cubicBezTo>
                    <a:lnTo>
                      <a:pt x="11709" y="0"/>
                    </a:lnTo>
                    <a:close/>
                    <a:moveTo>
                      <a:pt x="84" y="2052"/>
                    </a:moveTo>
                    <a:cubicBezTo>
                      <a:pt x="27" y="2052"/>
                      <a:pt x="0" y="2199"/>
                      <a:pt x="0" y="2471"/>
                    </a:cubicBezTo>
                    <a:cubicBezTo>
                      <a:pt x="0" y="2746"/>
                      <a:pt x="27" y="2876"/>
                      <a:pt x="84" y="2876"/>
                    </a:cubicBezTo>
                    <a:lnTo>
                      <a:pt x="482" y="2876"/>
                    </a:lnTo>
                    <a:cubicBezTo>
                      <a:pt x="539" y="2876"/>
                      <a:pt x="569" y="3009"/>
                      <a:pt x="569" y="3281"/>
                    </a:cubicBezTo>
                    <a:lnTo>
                      <a:pt x="569" y="19952"/>
                    </a:lnTo>
                    <a:cubicBezTo>
                      <a:pt x="569" y="20226"/>
                      <a:pt x="539" y="20357"/>
                      <a:pt x="482" y="20357"/>
                    </a:cubicBezTo>
                    <a:lnTo>
                      <a:pt x="84" y="20357"/>
                    </a:lnTo>
                    <a:cubicBezTo>
                      <a:pt x="27" y="20357"/>
                      <a:pt x="0" y="20490"/>
                      <a:pt x="0" y="20762"/>
                    </a:cubicBezTo>
                    <a:cubicBezTo>
                      <a:pt x="0" y="21036"/>
                      <a:pt x="27" y="21181"/>
                      <a:pt x="84" y="21181"/>
                    </a:cubicBezTo>
                    <a:lnTo>
                      <a:pt x="1335" y="21181"/>
                    </a:lnTo>
                    <a:cubicBezTo>
                      <a:pt x="1393" y="21181"/>
                      <a:pt x="1420" y="21036"/>
                      <a:pt x="1420" y="20762"/>
                    </a:cubicBezTo>
                    <a:cubicBezTo>
                      <a:pt x="1420" y="20490"/>
                      <a:pt x="1393" y="20357"/>
                      <a:pt x="1335" y="20357"/>
                    </a:cubicBezTo>
                    <a:lnTo>
                      <a:pt x="825" y="20357"/>
                    </a:lnTo>
                    <a:cubicBezTo>
                      <a:pt x="768" y="20357"/>
                      <a:pt x="737" y="20226"/>
                      <a:pt x="737" y="19952"/>
                    </a:cubicBezTo>
                    <a:lnTo>
                      <a:pt x="737" y="3965"/>
                    </a:lnTo>
                    <a:cubicBezTo>
                      <a:pt x="737" y="3820"/>
                      <a:pt x="744" y="3750"/>
                      <a:pt x="755" y="3742"/>
                    </a:cubicBezTo>
                    <a:cubicBezTo>
                      <a:pt x="766" y="3733"/>
                      <a:pt x="776" y="3753"/>
                      <a:pt x="784" y="3826"/>
                    </a:cubicBezTo>
                    <a:lnTo>
                      <a:pt x="2375" y="20762"/>
                    </a:lnTo>
                    <a:cubicBezTo>
                      <a:pt x="2401" y="21036"/>
                      <a:pt x="2443" y="21181"/>
                      <a:pt x="2500" y="21181"/>
                    </a:cubicBezTo>
                    <a:cubicBezTo>
                      <a:pt x="2557" y="21181"/>
                      <a:pt x="2598" y="21036"/>
                      <a:pt x="2625" y="20762"/>
                    </a:cubicBezTo>
                    <a:lnTo>
                      <a:pt x="4215" y="3826"/>
                    </a:lnTo>
                    <a:cubicBezTo>
                      <a:pt x="4223" y="3753"/>
                      <a:pt x="4233" y="3733"/>
                      <a:pt x="4245" y="3742"/>
                    </a:cubicBezTo>
                    <a:cubicBezTo>
                      <a:pt x="4256" y="3750"/>
                      <a:pt x="4259" y="3820"/>
                      <a:pt x="4259" y="3965"/>
                    </a:cubicBezTo>
                    <a:lnTo>
                      <a:pt x="4259" y="19952"/>
                    </a:lnTo>
                    <a:cubicBezTo>
                      <a:pt x="4259" y="20226"/>
                      <a:pt x="4231" y="20357"/>
                      <a:pt x="4175" y="20357"/>
                    </a:cubicBezTo>
                    <a:lnTo>
                      <a:pt x="3664" y="20357"/>
                    </a:lnTo>
                    <a:cubicBezTo>
                      <a:pt x="3607" y="20357"/>
                      <a:pt x="3580" y="20490"/>
                      <a:pt x="3580" y="20762"/>
                    </a:cubicBezTo>
                    <a:cubicBezTo>
                      <a:pt x="3580" y="21036"/>
                      <a:pt x="3607" y="21181"/>
                      <a:pt x="3664" y="21181"/>
                    </a:cubicBezTo>
                    <a:lnTo>
                      <a:pt x="4912" y="21181"/>
                    </a:lnTo>
                    <a:cubicBezTo>
                      <a:pt x="4969" y="21181"/>
                      <a:pt x="4999" y="21036"/>
                      <a:pt x="4999" y="20762"/>
                    </a:cubicBezTo>
                    <a:cubicBezTo>
                      <a:pt x="4999" y="20490"/>
                      <a:pt x="4969" y="20357"/>
                      <a:pt x="4912" y="20357"/>
                    </a:cubicBezTo>
                    <a:lnTo>
                      <a:pt x="4517" y="20357"/>
                    </a:lnTo>
                    <a:cubicBezTo>
                      <a:pt x="4460" y="20357"/>
                      <a:pt x="4430" y="20226"/>
                      <a:pt x="4430" y="19952"/>
                    </a:cubicBezTo>
                    <a:lnTo>
                      <a:pt x="4430" y="3281"/>
                    </a:lnTo>
                    <a:cubicBezTo>
                      <a:pt x="4430" y="3009"/>
                      <a:pt x="4460" y="2876"/>
                      <a:pt x="4517" y="2876"/>
                    </a:cubicBezTo>
                    <a:lnTo>
                      <a:pt x="4912" y="2876"/>
                    </a:lnTo>
                    <a:cubicBezTo>
                      <a:pt x="4969" y="2876"/>
                      <a:pt x="4999" y="2746"/>
                      <a:pt x="4999" y="2471"/>
                    </a:cubicBezTo>
                    <a:cubicBezTo>
                      <a:pt x="4999" y="2199"/>
                      <a:pt x="4969" y="2052"/>
                      <a:pt x="4912" y="2052"/>
                    </a:cubicBezTo>
                    <a:lnTo>
                      <a:pt x="4288" y="2052"/>
                    </a:lnTo>
                    <a:cubicBezTo>
                      <a:pt x="4246" y="2052"/>
                      <a:pt x="4216" y="2090"/>
                      <a:pt x="4195" y="2164"/>
                    </a:cubicBezTo>
                    <a:cubicBezTo>
                      <a:pt x="4174" y="2235"/>
                      <a:pt x="4157" y="2344"/>
                      <a:pt x="4146" y="2471"/>
                    </a:cubicBezTo>
                    <a:lnTo>
                      <a:pt x="2555" y="19408"/>
                    </a:lnTo>
                    <a:cubicBezTo>
                      <a:pt x="2517" y="19790"/>
                      <a:pt x="2479" y="19790"/>
                      <a:pt x="2442" y="19408"/>
                    </a:cubicBezTo>
                    <a:lnTo>
                      <a:pt x="851" y="2471"/>
                    </a:lnTo>
                    <a:cubicBezTo>
                      <a:pt x="839" y="2344"/>
                      <a:pt x="825" y="2235"/>
                      <a:pt x="804" y="2164"/>
                    </a:cubicBezTo>
                    <a:cubicBezTo>
                      <a:pt x="783" y="2090"/>
                      <a:pt x="753" y="2052"/>
                      <a:pt x="711" y="2052"/>
                    </a:cubicBezTo>
                    <a:lnTo>
                      <a:pt x="84" y="2052"/>
                    </a:lnTo>
                    <a:close/>
                    <a:moveTo>
                      <a:pt x="17277" y="5222"/>
                    </a:moveTo>
                    <a:cubicBezTo>
                      <a:pt x="17138" y="5222"/>
                      <a:pt x="17008" y="5330"/>
                      <a:pt x="16885" y="5557"/>
                    </a:cubicBezTo>
                    <a:cubicBezTo>
                      <a:pt x="16772" y="5765"/>
                      <a:pt x="16666" y="6030"/>
                      <a:pt x="16575" y="6325"/>
                    </a:cubicBezTo>
                    <a:cubicBezTo>
                      <a:pt x="16535" y="6450"/>
                      <a:pt x="16500" y="6511"/>
                      <a:pt x="16464" y="6646"/>
                    </a:cubicBezTo>
                    <a:cubicBezTo>
                      <a:pt x="16446" y="5920"/>
                      <a:pt x="16331" y="5362"/>
                      <a:pt x="16171" y="5362"/>
                    </a:cubicBezTo>
                    <a:lnTo>
                      <a:pt x="15602" y="5362"/>
                    </a:lnTo>
                    <a:cubicBezTo>
                      <a:pt x="15427" y="5362"/>
                      <a:pt x="15306" y="6087"/>
                      <a:pt x="15306" y="6925"/>
                    </a:cubicBezTo>
                    <a:cubicBezTo>
                      <a:pt x="15306" y="7764"/>
                      <a:pt x="15427" y="8489"/>
                      <a:pt x="15602" y="8489"/>
                    </a:cubicBezTo>
                    <a:lnTo>
                      <a:pt x="15915" y="8489"/>
                    </a:lnTo>
                    <a:lnTo>
                      <a:pt x="15915" y="18319"/>
                    </a:lnTo>
                    <a:lnTo>
                      <a:pt x="15602" y="18319"/>
                    </a:lnTo>
                    <a:cubicBezTo>
                      <a:pt x="15427" y="18319"/>
                      <a:pt x="15306" y="18820"/>
                      <a:pt x="15306" y="19659"/>
                    </a:cubicBezTo>
                    <a:cubicBezTo>
                      <a:pt x="15306" y="20498"/>
                      <a:pt x="15427" y="21000"/>
                      <a:pt x="15602" y="21000"/>
                    </a:cubicBezTo>
                    <a:lnTo>
                      <a:pt x="16795" y="21000"/>
                    </a:lnTo>
                    <a:cubicBezTo>
                      <a:pt x="16970" y="21000"/>
                      <a:pt x="17091" y="20498"/>
                      <a:pt x="17091" y="19659"/>
                    </a:cubicBezTo>
                    <a:cubicBezTo>
                      <a:pt x="17091" y="18820"/>
                      <a:pt x="16970" y="18319"/>
                      <a:pt x="16795" y="18319"/>
                    </a:cubicBezTo>
                    <a:lnTo>
                      <a:pt x="16473" y="18319"/>
                    </a:lnTo>
                    <a:lnTo>
                      <a:pt x="16473" y="11030"/>
                    </a:lnTo>
                    <a:cubicBezTo>
                      <a:pt x="16566" y="10507"/>
                      <a:pt x="16612" y="10028"/>
                      <a:pt x="16694" y="9592"/>
                    </a:cubicBezTo>
                    <a:cubicBezTo>
                      <a:pt x="16767" y="9192"/>
                      <a:pt x="16859" y="8819"/>
                      <a:pt x="16966" y="8489"/>
                    </a:cubicBezTo>
                    <a:cubicBezTo>
                      <a:pt x="17058" y="8210"/>
                      <a:pt x="17161" y="8070"/>
                      <a:pt x="17280" y="8070"/>
                    </a:cubicBezTo>
                    <a:cubicBezTo>
                      <a:pt x="17441" y="8070"/>
                      <a:pt x="17555" y="8252"/>
                      <a:pt x="17634" y="8615"/>
                    </a:cubicBezTo>
                    <a:cubicBezTo>
                      <a:pt x="17712" y="8970"/>
                      <a:pt x="17747" y="9386"/>
                      <a:pt x="17747" y="9927"/>
                    </a:cubicBezTo>
                    <a:cubicBezTo>
                      <a:pt x="17747" y="10766"/>
                      <a:pt x="17869" y="11352"/>
                      <a:pt x="18044" y="11352"/>
                    </a:cubicBezTo>
                    <a:cubicBezTo>
                      <a:pt x="18218" y="11352"/>
                      <a:pt x="18343" y="10766"/>
                      <a:pt x="18343" y="9927"/>
                    </a:cubicBezTo>
                    <a:cubicBezTo>
                      <a:pt x="18343" y="9289"/>
                      <a:pt x="18318" y="8677"/>
                      <a:pt x="18270" y="8112"/>
                    </a:cubicBezTo>
                    <a:cubicBezTo>
                      <a:pt x="18221" y="7535"/>
                      <a:pt x="18148" y="7015"/>
                      <a:pt x="18052" y="6576"/>
                    </a:cubicBezTo>
                    <a:cubicBezTo>
                      <a:pt x="17958" y="6147"/>
                      <a:pt x="17845" y="5808"/>
                      <a:pt x="17715" y="5571"/>
                    </a:cubicBezTo>
                    <a:cubicBezTo>
                      <a:pt x="17587" y="5335"/>
                      <a:pt x="17438" y="5222"/>
                      <a:pt x="17277" y="5222"/>
                    </a:cubicBezTo>
                    <a:close/>
                    <a:moveTo>
                      <a:pt x="19997" y="5362"/>
                    </a:moveTo>
                    <a:cubicBezTo>
                      <a:pt x="19767" y="5362"/>
                      <a:pt x="19548" y="5565"/>
                      <a:pt x="19350" y="5962"/>
                    </a:cubicBezTo>
                    <a:cubicBezTo>
                      <a:pt x="19151" y="6362"/>
                      <a:pt x="18980" y="6931"/>
                      <a:pt x="18839" y="7651"/>
                    </a:cubicBezTo>
                    <a:cubicBezTo>
                      <a:pt x="18699" y="8366"/>
                      <a:pt x="18589" y="9238"/>
                      <a:pt x="18511" y="10235"/>
                    </a:cubicBezTo>
                    <a:cubicBezTo>
                      <a:pt x="18434" y="11218"/>
                      <a:pt x="18395" y="12313"/>
                      <a:pt x="18395" y="13488"/>
                    </a:cubicBezTo>
                    <a:cubicBezTo>
                      <a:pt x="18395" y="14662"/>
                      <a:pt x="18434" y="15744"/>
                      <a:pt x="18511" y="16727"/>
                    </a:cubicBezTo>
                    <a:cubicBezTo>
                      <a:pt x="18589" y="17724"/>
                      <a:pt x="18699" y="18597"/>
                      <a:pt x="18839" y="19310"/>
                    </a:cubicBezTo>
                    <a:cubicBezTo>
                      <a:pt x="18980" y="20031"/>
                      <a:pt x="19150" y="20599"/>
                      <a:pt x="19350" y="21000"/>
                    </a:cubicBezTo>
                    <a:cubicBezTo>
                      <a:pt x="19547" y="21396"/>
                      <a:pt x="19765" y="21600"/>
                      <a:pt x="19997" y="21600"/>
                    </a:cubicBezTo>
                    <a:cubicBezTo>
                      <a:pt x="20229" y="21600"/>
                      <a:pt x="20448" y="21396"/>
                      <a:pt x="20645" y="21000"/>
                    </a:cubicBezTo>
                    <a:cubicBezTo>
                      <a:pt x="20845" y="20599"/>
                      <a:pt x="21016" y="20029"/>
                      <a:pt x="21156" y="19310"/>
                    </a:cubicBezTo>
                    <a:cubicBezTo>
                      <a:pt x="21296" y="18595"/>
                      <a:pt x="21406" y="17723"/>
                      <a:pt x="21484" y="16727"/>
                    </a:cubicBezTo>
                    <a:cubicBezTo>
                      <a:pt x="21561" y="15742"/>
                      <a:pt x="21600" y="14661"/>
                      <a:pt x="21600" y="13488"/>
                    </a:cubicBezTo>
                    <a:cubicBezTo>
                      <a:pt x="21600" y="12314"/>
                      <a:pt x="21561" y="11220"/>
                      <a:pt x="21484" y="10235"/>
                    </a:cubicBezTo>
                    <a:cubicBezTo>
                      <a:pt x="21406" y="9238"/>
                      <a:pt x="21296" y="8367"/>
                      <a:pt x="21156" y="7651"/>
                    </a:cubicBezTo>
                    <a:cubicBezTo>
                      <a:pt x="21015" y="6931"/>
                      <a:pt x="20844" y="6363"/>
                      <a:pt x="20645" y="5962"/>
                    </a:cubicBezTo>
                    <a:cubicBezTo>
                      <a:pt x="20447" y="5565"/>
                      <a:pt x="20228" y="5362"/>
                      <a:pt x="19997" y="5362"/>
                    </a:cubicBezTo>
                    <a:close/>
                    <a:moveTo>
                      <a:pt x="6312" y="7247"/>
                    </a:moveTo>
                    <a:cubicBezTo>
                      <a:pt x="6187" y="7247"/>
                      <a:pt x="6067" y="7329"/>
                      <a:pt x="5957" y="7484"/>
                    </a:cubicBezTo>
                    <a:cubicBezTo>
                      <a:pt x="5847" y="7638"/>
                      <a:pt x="5751" y="7829"/>
                      <a:pt x="5664" y="8056"/>
                    </a:cubicBezTo>
                    <a:cubicBezTo>
                      <a:pt x="5577" y="8285"/>
                      <a:pt x="5498" y="8541"/>
                      <a:pt x="5432" y="8824"/>
                    </a:cubicBezTo>
                    <a:cubicBezTo>
                      <a:pt x="5365" y="9106"/>
                      <a:pt x="5314" y="9365"/>
                      <a:pt x="5272" y="9620"/>
                    </a:cubicBezTo>
                    <a:cubicBezTo>
                      <a:pt x="5238" y="9838"/>
                      <a:pt x="5244" y="10029"/>
                      <a:pt x="5290" y="10193"/>
                    </a:cubicBezTo>
                    <a:cubicBezTo>
                      <a:pt x="5335" y="10356"/>
                      <a:pt x="5375" y="10327"/>
                      <a:pt x="5409" y="10109"/>
                    </a:cubicBezTo>
                    <a:cubicBezTo>
                      <a:pt x="5443" y="9891"/>
                      <a:pt x="5487" y="9663"/>
                      <a:pt x="5542" y="9425"/>
                    </a:cubicBezTo>
                    <a:cubicBezTo>
                      <a:pt x="5597" y="9190"/>
                      <a:pt x="5660" y="8983"/>
                      <a:pt x="5734" y="8782"/>
                    </a:cubicBezTo>
                    <a:cubicBezTo>
                      <a:pt x="5808" y="8583"/>
                      <a:pt x="5892" y="8404"/>
                      <a:pt x="5986" y="8266"/>
                    </a:cubicBezTo>
                    <a:cubicBezTo>
                      <a:pt x="6081" y="8129"/>
                      <a:pt x="6190" y="8070"/>
                      <a:pt x="6312" y="8070"/>
                    </a:cubicBezTo>
                    <a:cubicBezTo>
                      <a:pt x="6448" y="8070"/>
                      <a:pt x="6570" y="8159"/>
                      <a:pt x="6680" y="8350"/>
                    </a:cubicBezTo>
                    <a:cubicBezTo>
                      <a:pt x="6790" y="8540"/>
                      <a:pt x="6883" y="8807"/>
                      <a:pt x="6959" y="9145"/>
                    </a:cubicBezTo>
                    <a:cubicBezTo>
                      <a:pt x="7035" y="9481"/>
                      <a:pt x="7091" y="9871"/>
                      <a:pt x="7133" y="10318"/>
                    </a:cubicBezTo>
                    <a:cubicBezTo>
                      <a:pt x="7175" y="10766"/>
                      <a:pt x="7197" y="11247"/>
                      <a:pt x="7197" y="11756"/>
                    </a:cubicBezTo>
                    <a:lnTo>
                      <a:pt x="7197" y="16950"/>
                    </a:lnTo>
                    <a:cubicBezTo>
                      <a:pt x="7118" y="17642"/>
                      <a:pt x="7021" y="18263"/>
                      <a:pt x="6907" y="18807"/>
                    </a:cubicBezTo>
                    <a:cubicBezTo>
                      <a:pt x="6808" y="19282"/>
                      <a:pt x="6690" y="19705"/>
                      <a:pt x="6550" y="20078"/>
                    </a:cubicBezTo>
                    <a:cubicBezTo>
                      <a:pt x="6410" y="20451"/>
                      <a:pt x="6248" y="20637"/>
                      <a:pt x="6062" y="20637"/>
                    </a:cubicBezTo>
                    <a:cubicBezTo>
                      <a:pt x="5778" y="20637"/>
                      <a:pt x="5565" y="20296"/>
                      <a:pt x="5423" y="19631"/>
                    </a:cubicBezTo>
                    <a:cubicBezTo>
                      <a:pt x="5281" y="18966"/>
                      <a:pt x="5208" y="18115"/>
                      <a:pt x="5208" y="17076"/>
                    </a:cubicBezTo>
                    <a:cubicBezTo>
                      <a:pt x="5208" y="16567"/>
                      <a:pt x="5227" y="16102"/>
                      <a:pt x="5264" y="15666"/>
                    </a:cubicBezTo>
                    <a:cubicBezTo>
                      <a:pt x="5299" y="15230"/>
                      <a:pt x="5355" y="14844"/>
                      <a:pt x="5435" y="14535"/>
                    </a:cubicBezTo>
                    <a:cubicBezTo>
                      <a:pt x="5514" y="14224"/>
                      <a:pt x="5615" y="13990"/>
                      <a:pt x="5737" y="13809"/>
                    </a:cubicBezTo>
                    <a:cubicBezTo>
                      <a:pt x="5858" y="13628"/>
                      <a:pt x="6005" y="13530"/>
                      <a:pt x="6175" y="13530"/>
                    </a:cubicBezTo>
                    <a:lnTo>
                      <a:pt x="6770" y="13530"/>
                    </a:lnTo>
                    <a:cubicBezTo>
                      <a:pt x="6827" y="13530"/>
                      <a:pt x="6857" y="13398"/>
                      <a:pt x="6857" y="13125"/>
                    </a:cubicBezTo>
                    <a:cubicBezTo>
                      <a:pt x="6857" y="12852"/>
                      <a:pt x="6827" y="12706"/>
                      <a:pt x="6770" y="12706"/>
                    </a:cubicBezTo>
                    <a:lnTo>
                      <a:pt x="6175" y="12706"/>
                    </a:lnTo>
                    <a:cubicBezTo>
                      <a:pt x="5990" y="12706"/>
                      <a:pt x="5825" y="12828"/>
                      <a:pt x="5685" y="13055"/>
                    </a:cubicBezTo>
                    <a:cubicBezTo>
                      <a:pt x="5544" y="13284"/>
                      <a:pt x="5427" y="13585"/>
                      <a:pt x="5330" y="13976"/>
                    </a:cubicBezTo>
                    <a:cubicBezTo>
                      <a:pt x="5234" y="14369"/>
                      <a:pt x="5162" y="14831"/>
                      <a:pt x="5113" y="15359"/>
                    </a:cubicBezTo>
                    <a:cubicBezTo>
                      <a:pt x="5063" y="15886"/>
                      <a:pt x="5037" y="16457"/>
                      <a:pt x="5037" y="17076"/>
                    </a:cubicBezTo>
                    <a:cubicBezTo>
                      <a:pt x="5037" y="17696"/>
                      <a:pt x="5059" y="18280"/>
                      <a:pt x="5101" y="18807"/>
                    </a:cubicBezTo>
                    <a:cubicBezTo>
                      <a:pt x="5143" y="19336"/>
                      <a:pt x="5204" y="19784"/>
                      <a:pt x="5290" y="20176"/>
                    </a:cubicBezTo>
                    <a:cubicBezTo>
                      <a:pt x="5375" y="20567"/>
                      <a:pt x="5483" y="20882"/>
                      <a:pt x="5612" y="21111"/>
                    </a:cubicBezTo>
                    <a:cubicBezTo>
                      <a:pt x="5741" y="21339"/>
                      <a:pt x="5892" y="21446"/>
                      <a:pt x="6062" y="21446"/>
                    </a:cubicBezTo>
                    <a:cubicBezTo>
                      <a:pt x="6198" y="21446"/>
                      <a:pt x="6322" y="21363"/>
                      <a:pt x="6434" y="21181"/>
                    </a:cubicBezTo>
                    <a:cubicBezTo>
                      <a:pt x="6545" y="21000"/>
                      <a:pt x="6646" y="20781"/>
                      <a:pt x="6735" y="20525"/>
                    </a:cubicBezTo>
                    <a:cubicBezTo>
                      <a:pt x="6824" y="20271"/>
                      <a:pt x="6899" y="19997"/>
                      <a:pt x="6962" y="19715"/>
                    </a:cubicBezTo>
                    <a:cubicBezTo>
                      <a:pt x="7024" y="19434"/>
                      <a:pt x="7073" y="19181"/>
                      <a:pt x="7107" y="18961"/>
                    </a:cubicBezTo>
                    <a:cubicBezTo>
                      <a:pt x="7122" y="18871"/>
                      <a:pt x="7134" y="18831"/>
                      <a:pt x="7145" y="18821"/>
                    </a:cubicBezTo>
                    <a:cubicBezTo>
                      <a:pt x="7156" y="18812"/>
                      <a:pt x="7166" y="18826"/>
                      <a:pt x="7174" y="18863"/>
                    </a:cubicBezTo>
                    <a:cubicBezTo>
                      <a:pt x="7181" y="18900"/>
                      <a:pt x="7187" y="18944"/>
                      <a:pt x="7191" y="19017"/>
                    </a:cubicBezTo>
                    <a:cubicBezTo>
                      <a:pt x="7195" y="19089"/>
                      <a:pt x="7197" y="19166"/>
                      <a:pt x="7197" y="19240"/>
                    </a:cubicBezTo>
                    <a:lnTo>
                      <a:pt x="7197" y="20762"/>
                    </a:lnTo>
                    <a:cubicBezTo>
                      <a:pt x="7197" y="21036"/>
                      <a:pt x="7224" y="21181"/>
                      <a:pt x="7281" y="21181"/>
                    </a:cubicBezTo>
                    <a:lnTo>
                      <a:pt x="7850" y="21181"/>
                    </a:lnTo>
                    <a:cubicBezTo>
                      <a:pt x="7907" y="21181"/>
                      <a:pt x="7935" y="21036"/>
                      <a:pt x="7935" y="20762"/>
                    </a:cubicBezTo>
                    <a:cubicBezTo>
                      <a:pt x="7935" y="20490"/>
                      <a:pt x="7907" y="20357"/>
                      <a:pt x="7850" y="20357"/>
                    </a:cubicBezTo>
                    <a:lnTo>
                      <a:pt x="7453" y="20357"/>
                    </a:lnTo>
                    <a:cubicBezTo>
                      <a:pt x="7396" y="20357"/>
                      <a:pt x="7368" y="20226"/>
                      <a:pt x="7368" y="19952"/>
                    </a:cubicBezTo>
                    <a:lnTo>
                      <a:pt x="7368" y="11756"/>
                    </a:lnTo>
                    <a:cubicBezTo>
                      <a:pt x="7368" y="11136"/>
                      <a:pt x="7342" y="10558"/>
                      <a:pt x="7293" y="10011"/>
                    </a:cubicBezTo>
                    <a:cubicBezTo>
                      <a:pt x="7244" y="9465"/>
                      <a:pt x="7175" y="8983"/>
                      <a:pt x="7084" y="8573"/>
                    </a:cubicBezTo>
                    <a:cubicBezTo>
                      <a:pt x="6993" y="8163"/>
                      <a:pt x="6881" y="7833"/>
                      <a:pt x="6750" y="7596"/>
                    </a:cubicBezTo>
                    <a:cubicBezTo>
                      <a:pt x="6619" y="7359"/>
                      <a:pt x="6475" y="7247"/>
                      <a:pt x="6312" y="7247"/>
                    </a:cubicBezTo>
                    <a:close/>
                    <a:moveTo>
                      <a:pt x="20055" y="8042"/>
                    </a:moveTo>
                    <a:cubicBezTo>
                      <a:pt x="20212" y="8042"/>
                      <a:pt x="20353" y="8172"/>
                      <a:pt x="20476" y="8419"/>
                    </a:cubicBezTo>
                    <a:cubicBezTo>
                      <a:pt x="20599" y="8666"/>
                      <a:pt x="20701" y="8997"/>
                      <a:pt x="20787" y="9439"/>
                    </a:cubicBezTo>
                    <a:cubicBezTo>
                      <a:pt x="20873" y="9884"/>
                      <a:pt x="20942" y="10433"/>
                      <a:pt x="20990" y="11072"/>
                    </a:cubicBezTo>
                    <a:cubicBezTo>
                      <a:pt x="21040" y="11734"/>
                      <a:pt x="21066" y="12484"/>
                      <a:pt x="21066" y="13306"/>
                    </a:cubicBezTo>
                    <a:cubicBezTo>
                      <a:pt x="21066" y="14146"/>
                      <a:pt x="21040" y="14909"/>
                      <a:pt x="20990" y="15568"/>
                    </a:cubicBezTo>
                    <a:cubicBezTo>
                      <a:pt x="20942" y="16209"/>
                      <a:pt x="20873" y="16758"/>
                      <a:pt x="20787" y="17202"/>
                    </a:cubicBezTo>
                    <a:cubicBezTo>
                      <a:pt x="20702" y="17638"/>
                      <a:pt x="20599" y="17989"/>
                      <a:pt x="20479" y="18221"/>
                    </a:cubicBezTo>
                    <a:cubicBezTo>
                      <a:pt x="20356" y="18462"/>
                      <a:pt x="20213" y="18584"/>
                      <a:pt x="20055" y="18584"/>
                    </a:cubicBezTo>
                    <a:cubicBezTo>
                      <a:pt x="19898" y="18584"/>
                      <a:pt x="19755" y="18462"/>
                      <a:pt x="19632" y="18221"/>
                    </a:cubicBezTo>
                    <a:cubicBezTo>
                      <a:pt x="19512" y="17989"/>
                      <a:pt x="19409" y="17650"/>
                      <a:pt x="19324" y="17216"/>
                    </a:cubicBezTo>
                    <a:cubicBezTo>
                      <a:pt x="19237" y="16765"/>
                      <a:pt x="19170" y="16221"/>
                      <a:pt x="19121" y="15568"/>
                    </a:cubicBezTo>
                    <a:cubicBezTo>
                      <a:pt x="19071" y="14913"/>
                      <a:pt x="19045" y="14151"/>
                      <a:pt x="19045" y="13306"/>
                    </a:cubicBezTo>
                    <a:cubicBezTo>
                      <a:pt x="19045" y="12479"/>
                      <a:pt x="19071" y="11729"/>
                      <a:pt x="19121" y="11072"/>
                    </a:cubicBezTo>
                    <a:cubicBezTo>
                      <a:pt x="19170" y="10429"/>
                      <a:pt x="19238" y="9881"/>
                      <a:pt x="19324" y="9439"/>
                    </a:cubicBezTo>
                    <a:cubicBezTo>
                      <a:pt x="19410" y="8995"/>
                      <a:pt x="19511" y="8667"/>
                      <a:pt x="19635" y="8419"/>
                    </a:cubicBezTo>
                    <a:cubicBezTo>
                      <a:pt x="19757" y="8172"/>
                      <a:pt x="19899" y="8042"/>
                      <a:pt x="20055" y="804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376801" y="88659"/>
                <a:ext cx="283710" cy="3086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0" extrusionOk="0">
                    <a:moveTo>
                      <a:pt x="21213" y="11458"/>
                    </a:moveTo>
                    <a:lnTo>
                      <a:pt x="19665" y="11458"/>
                    </a:lnTo>
                    <a:cubicBezTo>
                      <a:pt x="19526" y="11458"/>
                      <a:pt x="19407" y="11423"/>
                      <a:pt x="19303" y="11352"/>
                    </a:cubicBezTo>
                    <a:cubicBezTo>
                      <a:pt x="19200" y="11281"/>
                      <a:pt x="19106" y="11198"/>
                      <a:pt x="19020" y="11103"/>
                    </a:cubicBezTo>
                    <a:lnTo>
                      <a:pt x="15331" y="6393"/>
                    </a:lnTo>
                    <a:cubicBezTo>
                      <a:pt x="15227" y="6251"/>
                      <a:pt x="15227" y="6109"/>
                      <a:pt x="15331" y="5967"/>
                    </a:cubicBezTo>
                    <a:lnTo>
                      <a:pt x="18242" y="2078"/>
                    </a:lnTo>
                    <a:cubicBezTo>
                      <a:pt x="18311" y="1983"/>
                      <a:pt x="18401" y="1899"/>
                      <a:pt x="18513" y="1828"/>
                    </a:cubicBezTo>
                    <a:cubicBezTo>
                      <a:pt x="18530" y="1817"/>
                      <a:pt x="18584" y="1790"/>
                      <a:pt x="18658" y="1754"/>
                    </a:cubicBezTo>
                    <a:cubicBezTo>
                      <a:pt x="19600" y="1650"/>
                      <a:pt x="20445" y="1250"/>
                      <a:pt x="21072" y="657"/>
                    </a:cubicBezTo>
                    <a:cubicBezTo>
                      <a:pt x="21234" y="504"/>
                      <a:pt x="21230" y="258"/>
                      <a:pt x="21064" y="110"/>
                    </a:cubicBezTo>
                    <a:cubicBezTo>
                      <a:pt x="20896" y="-39"/>
                      <a:pt x="20630" y="-36"/>
                      <a:pt x="20467" y="118"/>
                    </a:cubicBezTo>
                    <a:cubicBezTo>
                      <a:pt x="19916" y="637"/>
                      <a:pt x="19162" y="966"/>
                      <a:pt x="18322" y="1002"/>
                    </a:cubicBezTo>
                    <a:lnTo>
                      <a:pt x="17812" y="990"/>
                    </a:lnTo>
                    <a:cubicBezTo>
                      <a:pt x="17055" y="913"/>
                      <a:pt x="16380" y="594"/>
                      <a:pt x="15873" y="117"/>
                    </a:cubicBezTo>
                    <a:cubicBezTo>
                      <a:pt x="15710" y="-37"/>
                      <a:pt x="15443" y="-40"/>
                      <a:pt x="15276" y="110"/>
                    </a:cubicBezTo>
                    <a:cubicBezTo>
                      <a:pt x="15109" y="259"/>
                      <a:pt x="15106" y="504"/>
                      <a:pt x="15269" y="657"/>
                    </a:cubicBezTo>
                    <a:lnTo>
                      <a:pt x="15268" y="657"/>
                    </a:lnTo>
                    <a:cubicBezTo>
                      <a:pt x="15838" y="1195"/>
                      <a:pt x="16587" y="1573"/>
                      <a:pt x="17425" y="1717"/>
                    </a:cubicBezTo>
                    <a:cubicBezTo>
                      <a:pt x="17428" y="1728"/>
                      <a:pt x="17435" y="1739"/>
                      <a:pt x="17437" y="1751"/>
                    </a:cubicBezTo>
                    <a:cubicBezTo>
                      <a:pt x="17459" y="1838"/>
                      <a:pt x="17430" y="1972"/>
                      <a:pt x="17345" y="2067"/>
                    </a:cubicBezTo>
                    <a:lnTo>
                      <a:pt x="14867" y="5352"/>
                    </a:lnTo>
                    <a:cubicBezTo>
                      <a:pt x="14746" y="5525"/>
                      <a:pt x="14626" y="5525"/>
                      <a:pt x="14506" y="5352"/>
                    </a:cubicBezTo>
                    <a:lnTo>
                      <a:pt x="11411" y="1400"/>
                    </a:lnTo>
                    <a:cubicBezTo>
                      <a:pt x="11324" y="1305"/>
                      <a:pt x="11310" y="1221"/>
                      <a:pt x="11372" y="1150"/>
                    </a:cubicBezTo>
                    <a:cubicBezTo>
                      <a:pt x="11431" y="1079"/>
                      <a:pt x="11530" y="1045"/>
                      <a:pt x="11668" y="1045"/>
                    </a:cubicBezTo>
                    <a:lnTo>
                      <a:pt x="13732" y="1045"/>
                    </a:lnTo>
                    <a:cubicBezTo>
                      <a:pt x="13989" y="1045"/>
                      <a:pt x="14119" y="926"/>
                      <a:pt x="14119" y="690"/>
                    </a:cubicBezTo>
                    <a:cubicBezTo>
                      <a:pt x="14119" y="453"/>
                      <a:pt x="13989" y="335"/>
                      <a:pt x="13732" y="335"/>
                    </a:cubicBezTo>
                    <a:lnTo>
                      <a:pt x="8315" y="335"/>
                    </a:lnTo>
                    <a:cubicBezTo>
                      <a:pt x="8056" y="335"/>
                      <a:pt x="7928" y="453"/>
                      <a:pt x="7928" y="690"/>
                    </a:cubicBezTo>
                    <a:cubicBezTo>
                      <a:pt x="7928" y="926"/>
                      <a:pt x="8056" y="1045"/>
                      <a:pt x="8315" y="1045"/>
                    </a:cubicBezTo>
                    <a:lnTo>
                      <a:pt x="9863" y="1045"/>
                    </a:lnTo>
                    <a:cubicBezTo>
                      <a:pt x="10000" y="1045"/>
                      <a:pt x="10124" y="1079"/>
                      <a:pt x="10237" y="1150"/>
                    </a:cubicBezTo>
                    <a:cubicBezTo>
                      <a:pt x="10348" y="1221"/>
                      <a:pt x="10438" y="1305"/>
                      <a:pt x="10508" y="1400"/>
                    </a:cubicBezTo>
                    <a:lnTo>
                      <a:pt x="14066" y="5967"/>
                    </a:lnTo>
                    <a:cubicBezTo>
                      <a:pt x="14170" y="6109"/>
                      <a:pt x="14170" y="6251"/>
                      <a:pt x="14066" y="6393"/>
                    </a:cubicBezTo>
                    <a:lnTo>
                      <a:pt x="2579" y="20495"/>
                    </a:lnTo>
                    <a:cubicBezTo>
                      <a:pt x="2492" y="20590"/>
                      <a:pt x="2399" y="20674"/>
                      <a:pt x="2295" y="20745"/>
                    </a:cubicBezTo>
                    <a:cubicBezTo>
                      <a:pt x="2192" y="20816"/>
                      <a:pt x="2072" y="20850"/>
                      <a:pt x="1935" y="20850"/>
                    </a:cubicBezTo>
                    <a:lnTo>
                      <a:pt x="387" y="20850"/>
                    </a:lnTo>
                    <a:cubicBezTo>
                      <a:pt x="128" y="20850"/>
                      <a:pt x="0" y="20969"/>
                      <a:pt x="0" y="21205"/>
                    </a:cubicBezTo>
                    <a:cubicBezTo>
                      <a:pt x="0" y="21442"/>
                      <a:pt x="128" y="21560"/>
                      <a:pt x="387" y="21560"/>
                    </a:cubicBezTo>
                    <a:lnTo>
                      <a:pt x="5803" y="21560"/>
                    </a:lnTo>
                    <a:cubicBezTo>
                      <a:pt x="6061" y="21560"/>
                      <a:pt x="6190" y="21442"/>
                      <a:pt x="6190" y="21205"/>
                    </a:cubicBezTo>
                    <a:cubicBezTo>
                      <a:pt x="6190" y="20969"/>
                      <a:pt x="6061" y="20850"/>
                      <a:pt x="5803" y="20850"/>
                    </a:cubicBezTo>
                    <a:lnTo>
                      <a:pt x="3740" y="20850"/>
                    </a:lnTo>
                    <a:cubicBezTo>
                      <a:pt x="3602" y="20850"/>
                      <a:pt x="3504" y="20816"/>
                      <a:pt x="3442" y="20745"/>
                    </a:cubicBezTo>
                    <a:cubicBezTo>
                      <a:pt x="3382" y="20674"/>
                      <a:pt x="3395" y="20590"/>
                      <a:pt x="3481" y="20495"/>
                    </a:cubicBezTo>
                    <a:lnTo>
                      <a:pt x="14506" y="6985"/>
                    </a:lnTo>
                    <a:cubicBezTo>
                      <a:pt x="14626" y="6827"/>
                      <a:pt x="14746" y="6827"/>
                      <a:pt x="14867" y="6985"/>
                    </a:cubicBezTo>
                    <a:lnTo>
                      <a:pt x="18117" y="11103"/>
                    </a:lnTo>
                    <a:cubicBezTo>
                      <a:pt x="18204" y="11198"/>
                      <a:pt x="18216" y="11281"/>
                      <a:pt x="18156" y="11352"/>
                    </a:cubicBezTo>
                    <a:cubicBezTo>
                      <a:pt x="18095" y="11423"/>
                      <a:pt x="17996" y="11458"/>
                      <a:pt x="17859" y="11458"/>
                    </a:cubicBezTo>
                    <a:lnTo>
                      <a:pt x="15795" y="11458"/>
                    </a:lnTo>
                    <a:cubicBezTo>
                      <a:pt x="15537" y="11458"/>
                      <a:pt x="15409" y="11577"/>
                      <a:pt x="15409" y="11813"/>
                    </a:cubicBezTo>
                    <a:cubicBezTo>
                      <a:pt x="15409" y="12050"/>
                      <a:pt x="15537" y="12167"/>
                      <a:pt x="15795" y="12167"/>
                    </a:cubicBezTo>
                    <a:lnTo>
                      <a:pt x="21213" y="12167"/>
                    </a:lnTo>
                    <a:cubicBezTo>
                      <a:pt x="21470" y="12167"/>
                      <a:pt x="21600" y="12050"/>
                      <a:pt x="21600" y="11813"/>
                    </a:cubicBezTo>
                    <a:cubicBezTo>
                      <a:pt x="21600" y="11577"/>
                      <a:pt x="21470" y="11458"/>
                      <a:pt x="21213" y="1145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592908" y="72035"/>
                <a:ext cx="44769" cy="20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02" y="11979"/>
                    </a:moveTo>
                    <a:cubicBezTo>
                      <a:pt x="15493" y="11979"/>
                      <a:pt x="14427" y="10116"/>
                      <a:pt x="14427" y="7815"/>
                    </a:cubicBezTo>
                    <a:cubicBezTo>
                      <a:pt x="14427" y="5520"/>
                      <a:pt x="15493" y="3657"/>
                      <a:pt x="16802" y="3657"/>
                    </a:cubicBezTo>
                    <a:cubicBezTo>
                      <a:pt x="18118" y="3657"/>
                      <a:pt x="19185" y="5520"/>
                      <a:pt x="19185" y="7815"/>
                    </a:cubicBezTo>
                    <a:cubicBezTo>
                      <a:pt x="19185" y="10116"/>
                      <a:pt x="18118" y="11979"/>
                      <a:pt x="16802" y="11979"/>
                    </a:cubicBezTo>
                    <a:close/>
                    <a:moveTo>
                      <a:pt x="10799" y="0"/>
                    </a:moveTo>
                    <a:cubicBezTo>
                      <a:pt x="4837" y="0"/>
                      <a:pt x="0" y="4833"/>
                      <a:pt x="0" y="10803"/>
                    </a:cubicBezTo>
                    <a:cubicBezTo>
                      <a:pt x="0" y="16767"/>
                      <a:pt x="4837" y="21600"/>
                      <a:pt x="10799" y="21600"/>
                    </a:cubicBezTo>
                    <a:cubicBezTo>
                      <a:pt x="16761" y="21600"/>
                      <a:pt x="21600" y="16767"/>
                      <a:pt x="21600" y="10803"/>
                    </a:cubicBezTo>
                    <a:cubicBezTo>
                      <a:pt x="21600" y="4833"/>
                      <a:pt x="16761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</p:grpSp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992972" y="179682"/>
            <a:ext cx="10206057" cy="741978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212830"/>
                </a:solidFill>
              </a:rPr>
              <a:t>Title Text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992972" y="823064"/>
            <a:ext cx="8371205" cy="793751"/>
          </a:xfrm>
          <a:prstGeom prst="rect">
            <a:avLst/>
          </a:prstGeom>
        </p:spPr>
        <p:txBody>
          <a:bodyPr/>
          <a:lstStyle>
            <a:lvl1pPr algn="l"/>
            <a:lvl2pPr algn="l"/>
            <a:lvl3pPr algn="l"/>
            <a:lvl4pPr algn="l"/>
            <a:lvl5pPr algn="l"/>
          </a:lstStyle>
          <a:p>
            <a:pPr lvl="0">
              <a:defRPr sz="1800"/>
            </a:pPr>
            <a:r>
              <a:rPr sz="800"/>
              <a:t>Body Level One</a:t>
            </a:r>
          </a:p>
          <a:p>
            <a:pPr lvl="1">
              <a:defRPr sz="1800"/>
            </a:pPr>
            <a:r>
              <a:rPr sz="800"/>
              <a:t>Body Level Two</a:t>
            </a:r>
          </a:p>
          <a:p>
            <a:pPr lvl="2">
              <a:defRPr sz="1800"/>
            </a:pPr>
            <a:r>
              <a:rPr sz="800"/>
              <a:t>Body Level Three</a:t>
            </a:r>
          </a:p>
          <a:p>
            <a:pPr lvl="3">
              <a:defRPr sz="1800"/>
            </a:pPr>
            <a:r>
              <a:rPr sz="800"/>
              <a:t>Body Level Four</a:t>
            </a:r>
          </a:p>
          <a:p>
            <a:pPr lvl="4">
              <a:defRPr sz="1800"/>
            </a:pPr>
            <a:r>
              <a:rPr sz="800"/>
              <a:t>Body Level Five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11518676" y="6578600"/>
            <a:ext cx="185906" cy="203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grpSp>
        <p:nvGrpSpPr>
          <p:cNvPr id="99" name="Group 99">
            <a:hlinkClick r:id="" action="ppaction://hlinkshowjump?jump=previousslide"/>
          </p:cNvPr>
          <p:cNvGrpSpPr/>
          <p:nvPr/>
        </p:nvGrpSpPr>
        <p:grpSpPr>
          <a:xfrm>
            <a:off x="11318251" y="6575220"/>
            <a:ext cx="146460" cy="146460"/>
            <a:chOff x="0" y="0"/>
            <a:chExt cx="292918" cy="292918"/>
          </a:xfrm>
        </p:grpSpPr>
        <p:sp>
          <p:nvSpPr>
            <p:cNvPr id="97" name="Shape 97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98" name="Shape 98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grpSp>
        <p:nvGrpSpPr>
          <p:cNvPr id="102" name="Group 102">
            <a:hlinkClick r:id="" action="ppaction://hlinkshowjump?jump=nextslide"/>
          </p:cNvPr>
          <p:cNvGrpSpPr/>
          <p:nvPr/>
        </p:nvGrpSpPr>
        <p:grpSpPr>
          <a:xfrm flipH="1">
            <a:off x="11743701" y="6575220"/>
            <a:ext cx="146460" cy="146460"/>
            <a:chOff x="0" y="0"/>
            <a:chExt cx="292918" cy="292918"/>
          </a:xfrm>
        </p:grpSpPr>
        <p:sp>
          <p:nvSpPr>
            <p:cNvPr id="100" name="Shape 100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101" name="Shape 101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</p:spTree>
    <p:extLst>
      <p:ext uri="{BB962C8B-B14F-4D97-AF65-F5344CB8AC3E}">
        <p14:creationId xmlns:p14="http://schemas.microsoft.com/office/powerpoint/2010/main" val="42532126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er &amp; Footer (Light Version) copy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992972" y="179682"/>
            <a:ext cx="10206057" cy="74197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212830"/>
                </a:solidFill>
              </a:rPr>
              <a:t>Title Text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1910398" y="823064"/>
            <a:ext cx="8371205" cy="79375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"/>
              <a:t>Body Level One</a:t>
            </a:r>
          </a:p>
          <a:p>
            <a:pPr lvl="1">
              <a:defRPr sz="1800"/>
            </a:pPr>
            <a:r>
              <a:rPr sz="800"/>
              <a:t>Body Level Two</a:t>
            </a:r>
          </a:p>
          <a:p>
            <a:pPr lvl="2">
              <a:defRPr sz="1800"/>
            </a:pPr>
            <a:r>
              <a:rPr sz="800"/>
              <a:t>Body Level Three</a:t>
            </a:r>
          </a:p>
          <a:p>
            <a:pPr lvl="3">
              <a:defRPr sz="1800"/>
            </a:pPr>
            <a:r>
              <a:rPr sz="800"/>
              <a:t>Body Level Four</a:t>
            </a:r>
          </a:p>
          <a:p>
            <a:pPr lvl="4">
              <a:defRPr sz="1800"/>
            </a:pPr>
            <a:r>
              <a:rPr sz="8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17185719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er &amp; Footer (Light Version) copy 5">
    <p:bg>
      <p:bgPr>
        <a:solidFill>
          <a:srgbClr val="2128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992972" y="3280407"/>
            <a:ext cx="10206057" cy="74197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992972" y="3923789"/>
            <a:ext cx="8371205" cy="793751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  <a:lvl2pPr algn="l"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2pPr>
            <a:lvl3pPr algn="l"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3pPr>
            <a:lvl4pPr algn="l"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4pPr>
            <a:lvl5pPr algn="l"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7380641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er &amp; Footer (Light Version) copy 10">
    <p:bg>
      <p:bgPr>
        <a:solidFill>
          <a:srgbClr val="2128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992972" y="147420"/>
            <a:ext cx="10206057" cy="74197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6981210" y="418039"/>
            <a:ext cx="4663923" cy="793751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  <a:lvl2pPr algn="l"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2pPr>
            <a:lvl3pPr algn="l"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3pPr>
            <a:lvl4pPr algn="l"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4pPr>
            <a:lvl5pPr algn="l">
              <a:defRPr>
                <a:solidFill>
                  <a:srgbClr val="FFFFF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53386150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nly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992972" y="179682"/>
            <a:ext cx="10206057" cy="74197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212830"/>
                </a:solidFill>
              </a:rPr>
              <a:t>Title Text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"/>
              <a:t>Body Level One</a:t>
            </a:r>
          </a:p>
          <a:p>
            <a:pPr lvl="1">
              <a:defRPr sz="1800"/>
            </a:pPr>
            <a:r>
              <a:rPr sz="800"/>
              <a:t>Body Level Two</a:t>
            </a:r>
          </a:p>
          <a:p>
            <a:pPr lvl="2">
              <a:defRPr sz="1800"/>
            </a:pPr>
            <a:r>
              <a:rPr sz="800"/>
              <a:t>Body Level Three</a:t>
            </a:r>
          </a:p>
          <a:p>
            <a:pPr lvl="3">
              <a:defRPr sz="1800"/>
            </a:pPr>
            <a:r>
              <a:rPr sz="800"/>
              <a:t>Body Level Four</a:t>
            </a:r>
          </a:p>
          <a:p>
            <a:pPr lvl="4">
              <a:defRPr sz="1800"/>
            </a:pPr>
            <a:r>
              <a:rPr sz="8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76135722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er &amp; Footer (Light Version)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992972" y="179682"/>
            <a:ext cx="10206057" cy="74197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212830"/>
                </a:solidFill>
              </a:rPr>
              <a:t>Title Text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"/>
              <a:t>Body Level One</a:t>
            </a:r>
          </a:p>
          <a:p>
            <a:pPr lvl="1">
              <a:defRPr sz="1800"/>
            </a:pPr>
            <a:r>
              <a:rPr sz="800"/>
              <a:t>Body Level Two</a:t>
            </a:r>
          </a:p>
          <a:p>
            <a:pPr lvl="2">
              <a:defRPr sz="1800"/>
            </a:pPr>
            <a:r>
              <a:rPr sz="800"/>
              <a:t>Body Level Three</a:t>
            </a:r>
          </a:p>
          <a:p>
            <a:pPr lvl="3">
              <a:defRPr sz="1800"/>
            </a:pPr>
            <a:r>
              <a:rPr sz="800"/>
              <a:t>Body Level Four</a:t>
            </a:r>
          </a:p>
          <a:p>
            <a:pPr lvl="4">
              <a:defRPr sz="1800"/>
            </a:pPr>
            <a:r>
              <a:rPr sz="800"/>
              <a:t>Body Level Five</a:t>
            </a:r>
          </a:p>
        </p:txBody>
      </p:sp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xfrm>
            <a:off x="11518676" y="6578600"/>
            <a:ext cx="185906" cy="203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grpSp>
        <p:nvGrpSpPr>
          <p:cNvPr id="121" name="Group 121">
            <a:hlinkClick r:id="" action="ppaction://hlinkshowjump?jump=previousslide"/>
          </p:cNvPr>
          <p:cNvGrpSpPr/>
          <p:nvPr/>
        </p:nvGrpSpPr>
        <p:grpSpPr>
          <a:xfrm>
            <a:off x="11318251" y="6575220"/>
            <a:ext cx="146460" cy="146460"/>
            <a:chOff x="0" y="0"/>
            <a:chExt cx="292918" cy="292918"/>
          </a:xfrm>
        </p:grpSpPr>
        <p:sp>
          <p:nvSpPr>
            <p:cNvPr id="119" name="Shape 119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120" name="Shape 120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grpSp>
        <p:nvGrpSpPr>
          <p:cNvPr id="124" name="Group 124">
            <a:hlinkClick r:id="" action="ppaction://hlinkshowjump?jump=nextslide"/>
          </p:cNvPr>
          <p:cNvGrpSpPr/>
          <p:nvPr/>
        </p:nvGrpSpPr>
        <p:grpSpPr>
          <a:xfrm flipH="1">
            <a:off x="11743701" y="6575220"/>
            <a:ext cx="146460" cy="146460"/>
            <a:chOff x="0" y="0"/>
            <a:chExt cx="292918" cy="292918"/>
          </a:xfrm>
        </p:grpSpPr>
        <p:sp>
          <p:nvSpPr>
            <p:cNvPr id="122" name="Shape 122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123" name="Shape 123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grpSp>
        <p:nvGrpSpPr>
          <p:cNvPr id="132" name="Group 132"/>
          <p:cNvGrpSpPr/>
          <p:nvPr/>
        </p:nvGrpSpPr>
        <p:grpSpPr>
          <a:xfrm>
            <a:off x="275009" y="6579295"/>
            <a:ext cx="869912" cy="198656"/>
            <a:chOff x="0" y="0"/>
            <a:chExt cx="1739821" cy="397311"/>
          </a:xfrm>
        </p:grpSpPr>
        <p:grpSp>
          <p:nvGrpSpPr>
            <p:cNvPr id="127" name="Group 127"/>
            <p:cNvGrpSpPr/>
            <p:nvPr/>
          </p:nvGrpSpPr>
          <p:grpSpPr>
            <a:xfrm>
              <a:off x="0" y="16976"/>
              <a:ext cx="378730" cy="275796"/>
              <a:chOff x="0" y="0"/>
              <a:chExt cx="378729" cy="275794"/>
            </a:xfrm>
          </p:grpSpPr>
          <p:sp>
            <p:nvSpPr>
              <p:cNvPr id="125" name="Shape 125"/>
              <p:cNvSpPr/>
              <p:nvPr/>
            </p:nvSpPr>
            <p:spPr>
              <a:xfrm>
                <a:off x="105200" y="0"/>
                <a:ext cx="273530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316"/>
                    </a:moveTo>
                    <a:cubicBezTo>
                      <a:pt x="21600" y="19682"/>
                      <a:pt x="20404" y="21600"/>
                      <a:pt x="18928" y="21600"/>
                    </a:cubicBezTo>
                    <a:cubicBezTo>
                      <a:pt x="17453" y="21600"/>
                      <a:pt x="16257" y="19682"/>
                      <a:pt x="16257" y="17316"/>
                    </a:cubicBezTo>
                    <a:cubicBezTo>
                      <a:pt x="16257" y="12492"/>
                      <a:pt x="13809" y="8567"/>
                      <a:pt x="10800" y="8567"/>
                    </a:cubicBezTo>
                    <a:cubicBezTo>
                      <a:pt x="7791" y="8567"/>
                      <a:pt x="5343" y="12492"/>
                      <a:pt x="5343" y="17316"/>
                    </a:cubicBezTo>
                    <a:cubicBezTo>
                      <a:pt x="5343" y="19682"/>
                      <a:pt x="4147" y="21600"/>
                      <a:pt x="2672" y="21600"/>
                    </a:cubicBezTo>
                    <a:cubicBezTo>
                      <a:pt x="1197" y="21600"/>
                      <a:pt x="0" y="19682"/>
                      <a:pt x="0" y="17316"/>
                    </a:cubicBezTo>
                    <a:cubicBezTo>
                      <a:pt x="0" y="12691"/>
                      <a:pt x="1123" y="8343"/>
                      <a:pt x="3163" y="5072"/>
                    </a:cubicBezTo>
                    <a:cubicBezTo>
                      <a:pt x="5204" y="1801"/>
                      <a:pt x="7915" y="0"/>
                      <a:pt x="10800" y="0"/>
                    </a:cubicBezTo>
                    <a:cubicBezTo>
                      <a:pt x="13685" y="0"/>
                      <a:pt x="16397" y="1801"/>
                      <a:pt x="18437" y="5072"/>
                    </a:cubicBezTo>
                    <a:cubicBezTo>
                      <a:pt x="20477" y="8343"/>
                      <a:pt x="21600" y="12691"/>
                      <a:pt x="21600" y="17316"/>
                    </a:cubicBezTo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0" y="105200"/>
                <a:ext cx="273528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03" y="6600"/>
                    </a:moveTo>
                    <a:cubicBezTo>
                      <a:pt x="17003" y="3730"/>
                      <a:pt x="18459" y="1393"/>
                      <a:pt x="20250" y="1393"/>
                    </a:cubicBezTo>
                    <a:cubicBezTo>
                      <a:pt x="20499" y="1393"/>
                      <a:pt x="20740" y="1442"/>
                      <a:pt x="20972" y="1527"/>
                    </a:cubicBezTo>
                    <a:cubicBezTo>
                      <a:pt x="20482" y="594"/>
                      <a:pt x="19749" y="0"/>
                      <a:pt x="18928" y="0"/>
                    </a:cubicBezTo>
                    <a:cubicBezTo>
                      <a:pt x="17453" y="0"/>
                      <a:pt x="16257" y="1918"/>
                      <a:pt x="16257" y="4284"/>
                    </a:cubicBezTo>
                    <a:cubicBezTo>
                      <a:pt x="16257" y="6254"/>
                      <a:pt x="15844" y="8067"/>
                      <a:pt x="15156" y="9532"/>
                    </a:cubicBezTo>
                    <a:cubicBezTo>
                      <a:pt x="16156" y="9547"/>
                      <a:pt x="16966" y="10855"/>
                      <a:pt x="16966" y="12461"/>
                    </a:cubicBezTo>
                    <a:cubicBezTo>
                      <a:pt x="16966" y="14077"/>
                      <a:pt x="16146" y="15392"/>
                      <a:pt x="15138" y="15392"/>
                    </a:cubicBezTo>
                    <a:cubicBezTo>
                      <a:pt x="14130" y="15392"/>
                      <a:pt x="13310" y="14077"/>
                      <a:pt x="13310" y="12461"/>
                    </a:cubicBezTo>
                    <a:cubicBezTo>
                      <a:pt x="13310" y="12313"/>
                      <a:pt x="13319" y="12169"/>
                      <a:pt x="13333" y="12027"/>
                    </a:cubicBezTo>
                    <a:cubicBezTo>
                      <a:pt x="12575" y="12667"/>
                      <a:pt x="11714" y="13033"/>
                      <a:pt x="10800" y="13033"/>
                    </a:cubicBezTo>
                    <a:cubicBezTo>
                      <a:pt x="9907" y="13033"/>
                      <a:pt x="9065" y="12681"/>
                      <a:pt x="8321" y="12068"/>
                    </a:cubicBezTo>
                    <a:cubicBezTo>
                      <a:pt x="8331" y="12197"/>
                      <a:pt x="8339" y="12327"/>
                      <a:pt x="8339" y="12461"/>
                    </a:cubicBezTo>
                    <a:cubicBezTo>
                      <a:pt x="8339" y="14077"/>
                      <a:pt x="7519" y="15392"/>
                      <a:pt x="6511" y="15392"/>
                    </a:cubicBezTo>
                    <a:cubicBezTo>
                      <a:pt x="5503" y="15392"/>
                      <a:pt x="4683" y="14077"/>
                      <a:pt x="4683" y="12461"/>
                    </a:cubicBezTo>
                    <a:cubicBezTo>
                      <a:pt x="4683" y="10880"/>
                      <a:pt x="5468" y="9591"/>
                      <a:pt x="6446" y="9535"/>
                    </a:cubicBezTo>
                    <a:cubicBezTo>
                      <a:pt x="5757" y="8071"/>
                      <a:pt x="5343" y="6255"/>
                      <a:pt x="5343" y="4284"/>
                    </a:cubicBezTo>
                    <a:cubicBezTo>
                      <a:pt x="5343" y="1918"/>
                      <a:pt x="4147" y="0"/>
                      <a:pt x="2671" y="0"/>
                    </a:cubicBezTo>
                    <a:cubicBezTo>
                      <a:pt x="1843" y="0"/>
                      <a:pt x="1103" y="605"/>
                      <a:pt x="613" y="1554"/>
                    </a:cubicBezTo>
                    <a:cubicBezTo>
                      <a:pt x="865" y="1453"/>
                      <a:pt x="1127" y="1393"/>
                      <a:pt x="1399" y="1393"/>
                    </a:cubicBezTo>
                    <a:cubicBezTo>
                      <a:pt x="3190" y="1393"/>
                      <a:pt x="4646" y="3730"/>
                      <a:pt x="4646" y="6600"/>
                    </a:cubicBezTo>
                    <a:cubicBezTo>
                      <a:pt x="4646" y="9472"/>
                      <a:pt x="3190" y="11808"/>
                      <a:pt x="1399" y="11808"/>
                    </a:cubicBezTo>
                    <a:cubicBezTo>
                      <a:pt x="1284" y="11808"/>
                      <a:pt x="1171" y="11799"/>
                      <a:pt x="1060" y="11780"/>
                    </a:cubicBezTo>
                    <a:cubicBezTo>
                      <a:pt x="1581" y="13519"/>
                      <a:pt x="2287" y="15123"/>
                      <a:pt x="3163" y="16528"/>
                    </a:cubicBezTo>
                    <a:cubicBezTo>
                      <a:pt x="4357" y="18443"/>
                      <a:pt x="5783" y="19849"/>
                      <a:pt x="7337" y="20690"/>
                    </a:cubicBezTo>
                    <a:cubicBezTo>
                      <a:pt x="7583" y="17880"/>
                      <a:pt x="9088" y="15708"/>
                      <a:pt x="10908" y="15708"/>
                    </a:cubicBezTo>
                    <a:cubicBezTo>
                      <a:pt x="12703" y="15708"/>
                      <a:pt x="14192" y="17823"/>
                      <a:pt x="14467" y="20580"/>
                    </a:cubicBezTo>
                    <a:cubicBezTo>
                      <a:pt x="15943" y="19728"/>
                      <a:pt x="17295" y="18359"/>
                      <a:pt x="18437" y="16528"/>
                    </a:cubicBezTo>
                    <a:cubicBezTo>
                      <a:pt x="19312" y="15125"/>
                      <a:pt x="20017" y="13522"/>
                      <a:pt x="20539" y="11785"/>
                    </a:cubicBezTo>
                    <a:cubicBezTo>
                      <a:pt x="20444" y="11799"/>
                      <a:pt x="20348" y="11808"/>
                      <a:pt x="20250" y="11808"/>
                    </a:cubicBezTo>
                    <a:cubicBezTo>
                      <a:pt x="18459" y="11808"/>
                      <a:pt x="17003" y="9472"/>
                      <a:pt x="17003" y="6600"/>
                    </a:cubicBezTo>
                    <a:close/>
                    <a:moveTo>
                      <a:pt x="21563" y="3598"/>
                    </a:moveTo>
                    <a:cubicBezTo>
                      <a:pt x="21191" y="3178"/>
                      <a:pt x="20738" y="2930"/>
                      <a:pt x="20250" y="2930"/>
                    </a:cubicBezTo>
                    <a:cubicBezTo>
                      <a:pt x="18988" y="2930"/>
                      <a:pt x="17961" y="4577"/>
                      <a:pt x="17961" y="6600"/>
                    </a:cubicBezTo>
                    <a:cubicBezTo>
                      <a:pt x="17961" y="8625"/>
                      <a:pt x="18988" y="10271"/>
                      <a:pt x="20250" y="10271"/>
                    </a:cubicBezTo>
                    <a:cubicBezTo>
                      <a:pt x="20507" y="10271"/>
                      <a:pt x="20753" y="10200"/>
                      <a:pt x="20983" y="10075"/>
                    </a:cubicBezTo>
                    <a:cubicBezTo>
                      <a:pt x="21388" y="8239"/>
                      <a:pt x="21600" y="6288"/>
                      <a:pt x="21600" y="4284"/>
                    </a:cubicBezTo>
                    <a:cubicBezTo>
                      <a:pt x="21600" y="4049"/>
                      <a:pt x="21585" y="3822"/>
                      <a:pt x="21563" y="3598"/>
                    </a:cubicBezTo>
                    <a:close/>
                    <a:moveTo>
                      <a:pt x="3688" y="6600"/>
                    </a:moveTo>
                    <a:cubicBezTo>
                      <a:pt x="3688" y="4577"/>
                      <a:pt x="2661" y="2930"/>
                      <a:pt x="1399" y="2930"/>
                    </a:cubicBezTo>
                    <a:cubicBezTo>
                      <a:pt x="886" y="2930"/>
                      <a:pt x="413" y="3205"/>
                      <a:pt x="31" y="3664"/>
                    </a:cubicBezTo>
                    <a:cubicBezTo>
                      <a:pt x="13" y="3867"/>
                      <a:pt x="0" y="4073"/>
                      <a:pt x="0" y="4284"/>
                    </a:cubicBezTo>
                    <a:cubicBezTo>
                      <a:pt x="0" y="6276"/>
                      <a:pt x="210" y="8216"/>
                      <a:pt x="610" y="10042"/>
                    </a:cubicBezTo>
                    <a:cubicBezTo>
                      <a:pt x="856" y="10188"/>
                      <a:pt x="1121" y="10271"/>
                      <a:pt x="1399" y="10271"/>
                    </a:cubicBezTo>
                    <a:cubicBezTo>
                      <a:pt x="2661" y="10271"/>
                      <a:pt x="3688" y="8625"/>
                      <a:pt x="3688" y="6600"/>
                    </a:cubicBezTo>
                    <a:close/>
                    <a:moveTo>
                      <a:pt x="5642" y="12461"/>
                    </a:moveTo>
                    <a:cubicBezTo>
                      <a:pt x="5642" y="13229"/>
                      <a:pt x="6032" y="13855"/>
                      <a:pt x="6511" y="13855"/>
                    </a:cubicBezTo>
                    <a:cubicBezTo>
                      <a:pt x="6991" y="13855"/>
                      <a:pt x="7380" y="13229"/>
                      <a:pt x="7380" y="12461"/>
                    </a:cubicBezTo>
                    <a:cubicBezTo>
                      <a:pt x="7380" y="11693"/>
                      <a:pt x="6991" y="11067"/>
                      <a:pt x="6511" y="11067"/>
                    </a:cubicBezTo>
                    <a:cubicBezTo>
                      <a:pt x="6032" y="11067"/>
                      <a:pt x="5642" y="11693"/>
                      <a:pt x="5642" y="12461"/>
                    </a:cubicBezTo>
                    <a:close/>
                    <a:moveTo>
                      <a:pt x="15138" y="13855"/>
                    </a:moveTo>
                    <a:cubicBezTo>
                      <a:pt x="15617" y="13855"/>
                      <a:pt x="16007" y="13229"/>
                      <a:pt x="16007" y="12461"/>
                    </a:cubicBezTo>
                    <a:cubicBezTo>
                      <a:pt x="16007" y="11693"/>
                      <a:pt x="15617" y="11067"/>
                      <a:pt x="15138" y="11067"/>
                    </a:cubicBezTo>
                    <a:cubicBezTo>
                      <a:pt x="14659" y="11067"/>
                      <a:pt x="14269" y="11693"/>
                      <a:pt x="14269" y="12461"/>
                    </a:cubicBezTo>
                    <a:cubicBezTo>
                      <a:pt x="14269" y="13229"/>
                      <a:pt x="14659" y="13855"/>
                      <a:pt x="15138" y="13855"/>
                    </a:cubicBezTo>
                    <a:close/>
                    <a:moveTo>
                      <a:pt x="10908" y="17245"/>
                    </a:moveTo>
                    <a:cubicBezTo>
                      <a:pt x="9525" y="17245"/>
                      <a:pt x="8387" y="18952"/>
                      <a:pt x="8268" y="21121"/>
                    </a:cubicBezTo>
                    <a:cubicBezTo>
                      <a:pt x="9088" y="21435"/>
                      <a:pt x="9936" y="21600"/>
                      <a:pt x="10800" y="21600"/>
                    </a:cubicBezTo>
                    <a:cubicBezTo>
                      <a:pt x="11738" y="21600"/>
                      <a:pt x="12658" y="21406"/>
                      <a:pt x="13542" y="21036"/>
                    </a:cubicBezTo>
                    <a:cubicBezTo>
                      <a:pt x="13399" y="18908"/>
                      <a:pt x="12273" y="17245"/>
                      <a:pt x="10908" y="172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  <p:grpSp>
          <p:nvGrpSpPr>
            <p:cNvPr id="131" name="Group 131"/>
            <p:cNvGrpSpPr/>
            <p:nvPr/>
          </p:nvGrpSpPr>
          <p:grpSpPr>
            <a:xfrm>
              <a:off x="451491" y="-1"/>
              <a:ext cx="1288331" cy="397313"/>
              <a:chOff x="0" y="0"/>
              <a:chExt cx="1288330" cy="397311"/>
            </a:xfrm>
          </p:grpSpPr>
          <p:sp>
            <p:nvSpPr>
              <p:cNvPr id="128" name="Shape 128"/>
              <p:cNvSpPr/>
              <p:nvPr/>
            </p:nvSpPr>
            <p:spPr>
              <a:xfrm>
                <a:off x="0" y="0"/>
                <a:ext cx="1288331" cy="2678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09" y="0"/>
                    </a:moveTo>
                    <a:cubicBezTo>
                      <a:pt x="11534" y="0"/>
                      <a:pt x="11413" y="501"/>
                      <a:pt x="11413" y="1340"/>
                    </a:cubicBezTo>
                    <a:cubicBezTo>
                      <a:pt x="11413" y="2179"/>
                      <a:pt x="11534" y="2681"/>
                      <a:pt x="11709" y="2681"/>
                    </a:cubicBezTo>
                    <a:lnTo>
                      <a:pt x="12014" y="2681"/>
                    </a:lnTo>
                    <a:lnTo>
                      <a:pt x="12014" y="18319"/>
                    </a:lnTo>
                    <a:lnTo>
                      <a:pt x="11709" y="18319"/>
                    </a:lnTo>
                    <a:cubicBezTo>
                      <a:pt x="11534" y="18319"/>
                      <a:pt x="11413" y="18820"/>
                      <a:pt x="11413" y="19659"/>
                    </a:cubicBezTo>
                    <a:cubicBezTo>
                      <a:pt x="11413" y="20498"/>
                      <a:pt x="11534" y="21000"/>
                      <a:pt x="11709" y="21000"/>
                    </a:cubicBezTo>
                    <a:lnTo>
                      <a:pt x="12960" y="21000"/>
                    </a:lnTo>
                    <a:cubicBezTo>
                      <a:pt x="13134" y="21000"/>
                      <a:pt x="13256" y="20498"/>
                      <a:pt x="13256" y="19659"/>
                    </a:cubicBezTo>
                    <a:cubicBezTo>
                      <a:pt x="13256" y="18820"/>
                      <a:pt x="13134" y="18319"/>
                      <a:pt x="12960" y="18319"/>
                    </a:cubicBezTo>
                    <a:lnTo>
                      <a:pt x="12571" y="18319"/>
                    </a:lnTo>
                    <a:lnTo>
                      <a:pt x="12571" y="2681"/>
                    </a:lnTo>
                    <a:lnTo>
                      <a:pt x="13613" y="2681"/>
                    </a:lnTo>
                    <a:cubicBezTo>
                      <a:pt x="13871" y="2681"/>
                      <a:pt x="14055" y="3073"/>
                      <a:pt x="14179" y="3686"/>
                    </a:cubicBezTo>
                    <a:cubicBezTo>
                      <a:pt x="14303" y="4297"/>
                      <a:pt x="14368" y="5355"/>
                      <a:pt x="14368" y="6730"/>
                    </a:cubicBezTo>
                    <a:cubicBezTo>
                      <a:pt x="14368" y="8105"/>
                      <a:pt x="14303" y="9163"/>
                      <a:pt x="14179" y="9774"/>
                    </a:cubicBezTo>
                    <a:cubicBezTo>
                      <a:pt x="14055" y="10387"/>
                      <a:pt x="13871" y="10723"/>
                      <a:pt x="13613" y="10723"/>
                    </a:cubicBezTo>
                    <a:lnTo>
                      <a:pt x="13123" y="10723"/>
                    </a:lnTo>
                    <a:cubicBezTo>
                      <a:pt x="12948" y="10723"/>
                      <a:pt x="12826" y="11225"/>
                      <a:pt x="12826" y="12064"/>
                    </a:cubicBezTo>
                    <a:cubicBezTo>
                      <a:pt x="12826" y="12903"/>
                      <a:pt x="12948" y="13404"/>
                      <a:pt x="13123" y="13404"/>
                    </a:cubicBezTo>
                    <a:lnTo>
                      <a:pt x="13613" y="13404"/>
                    </a:lnTo>
                    <a:cubicBezTo>
                      <a:pt x="14043" y="13404"/>
                      <a:pt x="14378" y="12863"/>
                      <a:pt x="14612" y="11673"/>
                    </a:cubicBezTo>
                    <a:cubicBezTo>
                      <a:pt x="14842" y="10498"/>
                      <a:pt x="14960" y="8860"/>
                      <a:pt x="14960" y="6744"/>
                    </a:cubicBezTo>
                    <a:cubicBezTo>
                      <a:pt x="14960" y="4628"/>
                      <a:pt x="14842" y="2962"/>
                      <a:pt x="14612" y="1787"/>
                    </a:cubicBezTo>
                    <a:cubicBezTo>
                      <a:pt x="14378" y="597"/>
                      <a:pt x="14043" y="0"/>
                      <a:pt x="13613" y="0"/>
                    </a:cubicBezTo>
                    <a:lnTo>
                      <a:pt x="11709" y="0"/>
                    </a:lnTo>
                    <a:close/>
                    <a:moveTo>
                      <a:pt x="84" y="2052"/>
                    </a:moveTo>
                    <a:cubicBezTo>
                      <a:pt x="27" y="2052"/>
                      <a:pt x="0" y="2199"/>
                      <a:pt x="0" y="2471"/>
                    </a:cubicBezTo>
                    <a:cubicBezTo>
                      <a:pt x="0" y="2746"/>
                      <a:pt x="27" y="2876"/>
                      <a:pt x="84" y="2876"/>
                    </a:cubicBezTo>
                    <a:lnTo>
                      <a:pt x="482" y="2876"/>
                    </a:lnTo>
                    <a:cubicBezTo>
                      <a:pt x="539" y="2876"/>
                      <a:pt x="569" y="3009"/>
                      <a:pt x="569" y="3281"/>
                    </a:cubicBezTo>
                    <a:lnTo>
                      <a:pt x="569" y="19952"/>
                    </a:lnTo>
                    <a:cubicBezTo>
                      <a:pt x="569" y="20226"/>
                      <a:pt x="539" y="20357"/>
                      <a:pt x="482" y="20357"/>
                    </a:cubicBezTo>
                    <a:lnTo>
                      <a:pt x="84" y="20357"/>
                    </a:lnTo>
                    <a:cubicBezTo>
                      <a:pt x="27" y="20357"/>
                      <a:pt x="0" y="20490"/>
                      <a:pt x="0" y="20762"/>
                    </a:cubicBezTo>
                    <a:cubicBezTo>
                      <a:pt x="0" y="21036"/>
                      <a:pt x="27" y="21181"/>
                      <a:pt x="84" y="21181"/>
                    </a:cubicBezTo>
                    <a:lnTo>
                      <a:pt x="1335" y="21181"/>
                    </a:lnTo>
                    <a:cubicBezTo>
                      <a:pt x="1393" y="21181"/>
                      <a:pt x="1420" y="21036"/>
                      <a:pt x="1420" y="20762"/>
                    </a:cubicBezTo>
                    <a:cubicBezTo>
                      <a:pt x="1420" y="20490"/>
                      <a:pt x="1393" y="20357"/>
                      <a:pt x="1335" y="20357"/>
                    </a:cubicBezTo>
                    <a:lnTo>
                      <a:pt x="825" y="20357"/>
                    </a:lnTo>
                    <a:cubicBezTo>
                      <a:pt x="768" y="20357"/>
                      <a:pt x="737" y="20226"/>
                      <a:pt x="737" y="19952"/>
                    </a:cubicBezTo>
                    <a:lnTo>
                      <a:pt x="737" y="3965"/>
                    </a:lnTo>
                    <a:cubicBezTo>
                      <a:pt x="737" y="3820"/>
                      <a:pt x="744" y="3750"/>
                      <a:pt x="755" y="3742"/>
                    </a:cubicBezTo>
                    <a:cubicBezTo>
                      <a:pt x="766" y="3733"/>
                      <a:pt x="776" y="3753"/>
                      <a:pt x="784" y="3826"/>
                    </a:cubicBezTo>
                    <a:lnTo>
                      <a:pt x="2375" y="20762"/>
                    </a:lnTo>
                    <a:cubicBezTo>
                      <a:pt x="2401" y="21036"/>
                      <a:pt x="2443" y="21181"/>
                      <a:pt x="2500" y="21181"/>
                    </a:cubicBezTo>
                    <a:cubicBezTo>
                      <a:pt x="2557" y="21181"/>
                      <a:pt x="2598" y="21036"/>
                      <a:pt x="2625" y="20762"/>
                    </a:cubicBezTo>
                    <a:lnTo>
                      <a:pt x="4215" y="3826"/>
                    </a:lnTo>
                    <a:cubicBezTo>
                      <a:pt x="4223" y="3753"/>
                      <a:pt x="4233" y="3733"/>
                      <a:pt x="4245" y="3742"/>
                    </a:cubicBezTo>
                    <a:cubicBezTo>
                      <a:pt x="4256" y="3750"/>
                      <a:pt x="4259" y="3820"/>
                      <a:pt x="4259" y="3965"/>
                    </a:cubicBezTo>
                    <a:lnTo>
                      <a:pt x="4259" y="19952"/>
                    </a:lnTo>
                    <a:cubicBezTo>
                      <a:pt x="4259" y="20226"/>
                      <a:pt x="4231" y="20357"/>
                      <a:pt x="4175" y="20357"/>
                    </a:cubicBezTo>
                    <a:lnTo>
                      <a:pt x="3664" y="20357"/>
                    </a:lnTo>
                    <a:cubicBezTo>
                      <a:pt x="3607" y="20357"/>
                      <a:pt x="3580" y="20490"/>
                      <a:pt x="3580" y="20762"/>
                    </a:cubicBezTo>
                    <a:cubicBezTo>
                      <a:pt x="3580" y="21036"/>
                      <a:pt x="3607" y="21181"/>
                      <a:pt x="3664" y="21181"/>
                    </a:cubicBezTo>
                    <a:lnTo>
                      <a:pt x="4912" y="21181"/>
                    </a:lnTo>
                    <a:cubicBezTo>
                      <a:pt x="4969" y="21181"/>
                      <a:pt x="4999" y="21036"/>
                      <a:pt x="4999" y="20762"/>
                    </a:cubicBezTo>
                    <a:cubicBezTo>
                      <a:pt x="4999" y="20490"/>
                      <a:pt x="4969" y="20357"/>
                      <a:pt x="4912" y="20357"/>
                    </a:cubicBezTo>
                    <a:lnTo>
                      <a:pt x="4517" y="20357"/>
                    </a:lnTo>
                    <a:cubicBezTo>
                      <a:pt x="4460" y="20357"/>
                      <a:pt x="4430" y="20226"/>
                      <a:pt x="4430" y="19952"/>
                    </a:cubicBezTo>
                    <a:lnTo>
                      <a:pt x="4430" y="3281"/>
                    </a:lnTo>
                    <a:cubicBezTo>
                      <a:pt x="4430" y="3009"/>
                      <a:pt x="4460" y="2876"/>
                      <a:pt x="4517" y="2876"/>
                    </a:cubicBezTo>
                    <a:lnTo>
                      <a:pt x="4912" y="2876"/>
                    </a:lnTo>
                    <a:cubicBezTo>
                      <a:pt x="4969" y="2876"/>
                      <a:pt x="4999" y="2746"/>
                      <a:pt x="4999" y="2471"/>
                    </a:cubicBezTo>
                    <a:cubicBezTo>
                      <a:pt x="4999" y="2199"/>
                      <a:pt x="4969" y="2052"/>
                      <a:pt x="4912" y="2052"/>
                    </a:cubicBezTo>
                    <a:lnTo>
                      <a:pt x="4288" y="2052"/>
                    </a:lnTo>
                    <a:cubicBezTo>
                      <a:pt x="4246" y="2052"/>
                      <a:pt x="4216" y="2090"/>
                      <a:pt x="4195" y="2164"/>
                    </a:cubicBezTo>
                    <a:cubicBezTo>
                      <a:pt x="4174" y="2235"/>
                      <a:pt x="4157" y="2344"/>
                      <a:pt x="4146" y="2471"/>
                    </a:cubicBezTo>
                    <a:lnTo>
                      <a:pt x="2555" y="19408"/>
                    </a:lnTo>
                    <a:cubicBezTo>
                      <a:pt x="2517" y="19790"/>
                      <a:pt x="2479" y="19790"/>
                      <a:pt x="2442" y="19408"/>
                    </a:cubicBezTo>
                    <a:lnTo>
                      <a:pt x="851" y="2471"/>
                    </a:lnTo>
                    <a:cubicBezTo>
                      <a:pt x="839" y="2344"/>
                      <a:pt x="825" y="2235"/>
                      <a:pt x="804" y="2164"/>
                    </a:cubicBezTo>
                    <a:cubicBezTo>
                      <a:pt x="783" y="2090"/>
                      <a:pt x="753" y="2052"/>
                      <a:pt x="711" y="2052"/>
                    </a:cubicBezTo>
                    <a:lnTo>
                      <a:pt x="84" y="2052"/>
                    </a:lnTo>
                    <a:close/>
                    <a:moveTo>
                      <a:pt x="17277" y="5222"/>
                    </a:moveTo>
                    <a:cubicBezTo>
                      <a:pt x="17138" y="5222"/>
                      <a:pt x="17008" y="5330"/>
                      <a:pt x="16885" y="5557"/>
                    </a:cubicBezTo>
                    <a:cubicBezTo>
                      <a:pt x="16772" y="5765"/>
                      <a:pt x="16666" y="6030"/>
                      <a:pt x="16575" y="6325"/>
                    </a:cubicBezTo>
                    <a:cubicBezTo>
                      <a:pt x="16535" y="6450"/>
                      <a:pt x="16500" y="6511"/>
                      <a:pt x="16464" y="6646"/>
                    </a:cubicBezTo>
                    <a:cubicBezTo>
                      <a:pt x="16446" y="5920"/>
                      <a:pt x="16331" y="5362"/>
                      <a:pt x="16171" y="5362"/>
                    </a:cubicBezTo>
                    <a:lnTo>
                      <a:pt x="15602" y="5362"/>
                    </a:lnTo>
                    <a:cubicBezTo>
                      <a:pt x="15427" y="5362"/>
                      <a:pt x="15306" y="6087"/>
                      <a:pt x="15306" y="6925"/>
                    </a:cubicBezTo>
                    <a:cubicBezTo>
                      <a:pt x="15306" y="7764"/>
                      <a:pt x="15427" y="8489"/>
                      <a:pt x="15602" y="8489"/>
                    </a:cubicBezTo>
                    <a:lnTo>
                      <a:pt x="15915" y="8489"/>
                    </a:lnTo>
                    <a:lnTo>
                      <a:pt x="15915" y="18319"/>
                    </a:lnTo>
                    <a:lnTo>
                      <a:pt x="15602" y="18319"/>
                    </a:lnTo>
                    <a:cubicBezTo>
                      <a:pt x="15427" y="18319"/>
                      <a:pt x="15306" y="18820"/>
                      <a:pt x="15306" y="19659"/>
                    </a:cubicBezTo>
                    <a:cubicBezTo>
                      <a:pt x="15306" y="20498"/>
                      <a:pt x="15427" y="21000"/>
                      <a:pt x="15602" y="21000"/>
                    </a:cubicBezTo>
                    <a:lnTo>
                      <a:pt x="16795" y="21000"/>
                    </a:lnTo>
                    <a:cubicBezTo>
                      <a:pt x="16970" y="21000"/>
                      <a:pt x="17091" y="20498"/>
                      <a:pt x="17091" y="19659"/>
                    </a:cubicBezTo>
                    <a:cubicBezTo>
                      <a:pt x="17091" y="18820"/>
                      <a:pt x="16970" y="18319"/>
                      <a:pt x="16795" y="18319"/>
                    </a:cubicBezTo>
                    <a:lnTo>
                      <a:pt x="16473" y="18319"/>
                    </a:lnTo>
                    <a:lnTo>
                      <a:pt x="16473" y="11030"/>
                    </a:lnTo>
                    <a:cubicBezTo>
                      <a:pt x="16566" y="10507"/>
                      <a:pt x="16612" y="10028"/>
                      <a:pt x="16694" y="9592"/>
                    </a:cubicBezTo>
                    <a:cubicBezTo>
                      <a:pt x="16767" y="9192"/>
                      <a:pt x="16859" y="8819"/>
                      <a:pt x="16966" y="8489"/>
                    </a:cubicBezTo>
                    <a:cubicBezTo>
                      <a:pt x="17058" y="8210"/>
                      <a:pt x="17161" y="8070"/>
                      <a:pt x="17280" y="8070"/>
                    </a:cubicBezTo>
                    <a:cubicBezTo>
                      <a:pt x="17441" y="8070"/>
                      <a:pt x="17555" y="8252"/>
                      <a:pt x="17634" y="8615"/>
                    </a:cubicBezTo>
                    <a:cubicBezTo>
                      <a:pt x="17712" y="8970"/>
                      <a:pt x="17747" y="9386"/>
                      <a:pt x="17747" y="9927"/>
                    </a:cubicBezTo>
                    <a:cubicBezTo>
                      <a:pt x="17747" y="10766"/>
                      <a:pt x="17869" y="11352"/>
                      <a:pt x="18044" y="11352"/>
                    </a:cubicBezTo>
                    <a:cubicBezTo>
                      <a:pt x="18218" y="11352"/>
                      <a:pt x="18343" y="10766"/>
                      <a:pt x="18343" y="9927"/>
                    </a:cubicBezTo>
                    <a:cubicBezTo>
                      <a:pt x="18343" y="9289"/>
                      <a:pt x="18318" y="8677"/>
                      <a:pt x="18270" y="8112"/>
                    </a:cubicBezTo>
                    <a:cubicBezTo>
                      <a:pt x="18221" y="7535"/>
                      <a:pt x="18148" y="7015"/>
                      <a:pt x="18052" y="6576"/>
                    </a:cubicBezTo>
                    <a:cubicBezTo>
                      <a:pt x="17958" y="6147"/>
                      <a:pt x="17845" y="5808"/>
                      <a:pt x="17715" y="5571"/>
                    </a:cubicBezTo>
                    <a:cubicBezTo>
                      <a:pt x="17587" y="5335"/>
                      <a:pt x="17438" y="5222"/>
                      <a:pt x="17277" y="5222"/>
                    </a:cubicBezTo>
                    <a:close/>
                    <a:moveTo>
                      <a:pt x="19997" y="5362"/>
                    </a:moveTo>
                    <a:cubicBezTo>
                      <a:pt x="19767" y="5362"/>
                      <a:pt x="19548" y="5565"/>
                      <a:pt x="19350" y="5962"/>
                    </a:cubicBezTo>
                    <a:cubicBezTo>
                      <a:pt x="19151" y="6362"/>
                      <a:pt x="18980" y="6931"/>
                      <a:pt x="18839" y="7651"/>
                    </a:cubicBezTo>
                    <a:cubicBezTo>
                      <a:pt x="18699" y="8366"/>
                      <a:pt x="18589" y="9238"/>
                      <a:pt x="18511" y="10235"/>
                    </a:cubicBezTo>
                    <a:cubicBezTo>
                      <a:pt x="18434" y="11218"/>
                      <a:pt x="18395" y="12313"/>
                      <a:pt x="18395" y="13488"/>
                    </a:cubicBezTo>
                    <a:cubicBezTo>
                      <a:pt x="18395" y="14662"/>
                      <a:pt x="18434" y="15744"/>
                      <a:pt x="18511" y="16727"/>
                    </a:cubicBezTo>
                    <a:cubicBezTo>
                      <a:pt x="18589" y="17724"/>
                      <a:pt x="18699" y="18597"/>
                      <a:pt x="18839" y="19310"/>
                    </a:cubicBezTo>
                    <a:cubicBezTo>
                      <a:pt x="18980" y="20031"/>
                      <a:pt x="19150" y="20599"/>
                      <a:pt x="19350" y="21000"/>
                    </a:cubicBezTo>
                    <a:cubicBezTo>
                      <a:pt x="19547" y="21396"/>
                      <a:pt x="19765" y="21600"/>
                      <a:pt x="19997" y="21600"/>
                    </a:cubicBezTo>
                    <a:cubicBezTo>
                      <a:pt x="20229" y="21600"/>
                      <a:pt x="20448" y="21396"/>
                      <a:pt x="20645" y="21000"/>
                    </a:cubicBezTo>
                    <a:cubicBezTo>
                      <a:pt x="20845" y="20599"/>
                      <a:pt x="21016" y="20029"/>
                      <a:pt x="21156" y="19310"/>
                    </a:cubicBezTo>
                    <a:cubicBezTo>
                      <a:pt x="21296" y="18595"/>
                      <a:pt x="21406" y="17723"/>
                      <a:pt x="21484" y="16727"/>
                    </a:cubicBezTo>
                    <a:cubicBezTo>
                      <a:pt x="21561" y="15742"/>
                      <a:pt x="21600" y="14661"/>
                      <a:pt x="21600" y="13488"/>
                    </a:cubicBezTo>
                    <a:cubicBezTo>
                      <a:pt x="21600" y="12314"/>
                      <a:pt x="21561" y="11220"/>
                      <a:pt x="21484" y="10235"/>
                    </a:cubicBezTo>
                    <a:cubicBezTo>
                      <a:pt x="21406" y="9238"/>
                      <a:pt x="21296" y="8367"/>
                      <a:pt x="21156" y="7651"/>
                    </a:cubicBezTo>
                    <a:cubicBezTo>
                      <a:pt x="21015" y="6931"/>
                      <a:pt x="20844" y="6363"/>
                      <a:pt x="20645" y="5962"/>
                    </a:cubicBezTo>
                    <a:cubicBezTo>
                      <a:pt x="20447" y="5565"/>
                      <a:pt x="20228" y="5362"/>
                      <a:pt x="19997" y="5362"/>
                    </a:cubicBezTo>
                    <a:close/>
                    <a:moveTo>
                      <a:pt x="6312" y="7247"/>
                    </a:moveTo>
                    <a:cubicBezTo>
                      <a:pt x="6187" y="7247"/>
                      <a:pt x="6067" y="7329"/>
                      <a:pt x="5957" y="7484"/>
                    </a:cubicBezTo>
                    <a:cubicBezTo>
                      <a:pt x="5847" y="7638"/>
                      <a:pt x="5751" y="7829"/>
                      <a:pt x="5664" y="8056"/>
                    </a:cubicBezTo>
                    <a:cubicBezTo>
                      <a:pt x="5577" y="8285"/>
                      <a:pt x="5498" y="8541"/>
                      <a:pt x="5432" y="8824"/>
                    </a:cubicBezTo>
                    <a:cubicBezTo>
                      <a:pt x="5365" y="9106"/>
                      <a:pt x="5314" y="9365"/>
                      <a:pt x="5272" y="9620"/>
                    </a:cubicBezTo>
                    <a:cubicBezTo>
                      <a:pt x="5238" y="9838"/>
                      <a:pt x="5244" y="10029"/>
                      <a:pt x="5290" y="10193"/>
                    </a:cubicBezTo>
                    <a:cubicBezTo>
                      <a:pt x="5335" y="10356"/>
                      <a:pt x="5375" y="10327"/>
                      <a:pt x="5409" y="10109"/>
                    </a:cubicBezTo>
                    <a:cubicBezTo>
                      <a:pt x="5443" y="9891"/>
                      <a:pt x="5487" y="9663"/>
                      <a:pt x="5542" y="9425"/>
                    </a:cubicBezTo>
                    <a:cubicBezTo>
                      <a:pt x="5597" y="9190"/>
                      <a:pt x="5660" y="8983"/>
                      <a:pt x="5734" y="8782"/>
                    </a:cubicBezTo>
                    <a:cubicBezTo>
                      <a:pt x="5808" y="8583"/>
                      <a:pt x="5892" y="8404"/>
                      <a:pt x="5986" y="8266"/>
                    </a:cubicBezTo>
                    <a:cubicBezTo>
                      <a:pt x="6081" y="8129"/>
                      <a:pt x="6190" y="8070"/>
                      <a:pt x="6312" y="8070"/>
                    </a:cubicBezTo>
                    <a:cubicBezTo>
                      <a:pt x="6448" y="8070"/>
                      <a:pt x="6570" y="8159"/>
                      <a:pt x="6680" y="8350"/>
                    </a:cubicBezTo>
                    <a:cubicBezTo>
                      <a:pt x="6790" y="8540"/>
                      <a:pt x="6883" y="8807"/>
                      <a:pt x="6959" y="9145"/>
                    </a:cubicBezTo>
                    <a:cubicBezTo>
                      <a:pt x="7035" y="9481"/>
                      <a:pt x="7091" y="9871"/>
                      <a:pt x="7133" y="10318"/>
                    </a:cubicBezTo>
                    <a:cubicBezTo>
                      <a:pt x="7175" y="10766"/>
                      <a:pt x="7197" y="11247"/>
                      <a:pt x="7197" y="11756"/>
                    </a:cubicBezTo>
                    <a:lnTo>
                      <a:pt x="7197" y="16950"/>
                    </a:lnTo>
                    <a:cubicBezTo>
                      <a:pt x="7118" y="17642"/>
                      <a:pt x="7021" y="18263"/>
                      <a:pt x="6907" y="18807"/>
                    </a:cubicBezTo>
                    <a:cubicBezTo>
                      <a:pt x="6808" y="19282"/>
                      <a:pt x="6690" y="19705"/>
                      <a:pt x="6550" y="20078"/>
                    </a:cubicBezTo>
                    <a:cubicBezTo>
                      <a:pt x="6410" y="20451"/>
                      <a:pt x="6248" y="20637"/>
                      <a:pt x="6062" y="20637"/>
                    </a:cubicBezTo>
                    <a:cubicBezTo>
                      <a:pt x="5778" y="20637"/>
                      <a:pt x="5565" y="20296"/>
                      <a:pt x="5423" y="19631"/>
                    </a:cubicBezTo>
                    <a:cubicBezTo>
                      <a:pt x="5281" y="18966"/>
                      <a:pt x="5208" y="18115"/>
                      <a:pt x="5208" y="17076"/>
                    </a:cubicBezTo>
                    <a:cubicBezTo>
                      <a:pt x="5208" y="16567"/>
                      <a:pt x="5227" y="16102"/>
                      <a:pt x="5264" y="15666"/>
                    </a:cubicBezTo>
                    <a:cubicBezTo>
                      <a:pt x="5299" y="15230"/>
                      <a:pt x="5355" y="14844"/>
                      <a:pt x="5435" y="14535"/>
                    </a:cubicBezTo>
                    <a:cubicBezTo>
                      <a:pt x="5514" y="14224"/>
                      <a:pt x="5615" y="13990"/>
                      <a:pt x="5737" y="13809"/>
                    </a:cubicBezTo>
                    <a:cubicBezTo>
                      <a:pt x="5858" y="13628"/>
                      <a:pt x="6005" y="13530"/>
                      <a:pt x="6175" y="13530"/>
                    </a:cubicBezTo>
                    <a:lnTo>
                      <a:pt x="6770" y="13530"/>
                    </a:lnTo>
                    <a:cubicBezTo>
                      <a:pt x="6827" y="13530"/>
                      <a:pt x="6857" y="13398"/>
                      <a:pt x="6857" y="13125"/>
                    </a:cubicBezTo>
                    <a:cubicBezTo>
                      <a:pt x="6857" y="12852"/>
                      <a:pt x="6827" y="12706"/>
                      <a:pt x="6770" y="12706"/>
                    </a:cubicBezTo>
                    <a:lnTo>
                      <a:pt x="6175" y="12706"/>
                    </a:lnTo>
                    <a:cubicBezTo>
                      <a:pt x="5990" y="12706"/>
                      <a:pt x="5825" y="12828"/>
                      <a:pt x="5685" y="13055"/>
                    </a:cubicBezTo>
                    <a:cubicBezTo>
                      <a:pt x="5544" y="13284"/>
                      <a:pt x="5427" y="13585"/>
                      <a:pt x="5330" y="13976"/>
                    </a:cubicBezTo>
                    <a:cubicBezTo>
                      <a:pt x="5234" y="14369"/>
                      <a:pt x="5162" y="14831"/>
                      <a:pt x="5113" y="15359"/>
                    </a:cubicBezTo>
                    <a:cubicBezTo>
                      <a:pt x="5063" y="15886"/>
                      <a:pt x="5037" y="16457"/>
                      <a:pt x="5037" y="17076"/>
                    </a:cubicBezTo>
                    <a:cubicBezTo>
                      <a:pt x="5037" y="17696"/>
                      <a:pt x="5059" y="18280"/>
                      <a:pt x="5101" y="18807"/>
                    </a:cubicBezTo>
                    <a:cubicBezTo>
                      <a:pt x="5143" y="19336"/>
                      <a:pt x="5204" y="19784"/>
                      <a:pt x="5290" y="20176"/>
                    </a:cubicBezTo>
                    <a:cubicBezTo>
                      <a:pt x="5375" y="20567"/>
                      <a:pt x="5483" y="20882"/>
                      <a:pt x="5612" y="21111"/>
                    </a:cubicBezTo>
                    <a:cubicBezTo>
                      <a:pt x="5741" y="21339"/>
                      <a:pt x="5892" y="21446"/>
                      <a:pt x="6062" y="21446"/>
                    </a:cubicBezTo>
                    <a:cubicBezTo>
                      <a:pt x="6198" y="21446"/>
                      <a:pt x="6322" y="21363"/>
                      <a:pt x="6434" y="21181"/>
                    </a:cubicBezTo>
                    <a:cubicBezTo>
                      <a:pt x="6545" y="21000"/>
                      <a:pt x="6646" y="20781"/>
                      <a:pt x="6735" y="20525"/>
                    </a:cubicBezTo>
                    <a:cubicBezTo>
                      <a:pt x="6824" y="20271"/>
                      <a:pt x="6899" y="19997"/>
                      <a:pt x="6962" y="19715"/>
                    </a:cubicBezTo>
                    <a:cubicBezTo>
                      <a:pt x="7024" y="19434"/>
                      <a:pt x="7073" y="19181"/>
                      <a:pt x="7107" y="18961"/>
                    </a:cubicBezTo>
                    <a:cubicBezTo>
                      <a:pt x="7122" y="18871"/>
                      <a:pt x="7134" y="18831"/>
                      <a:pt x="7145" y="18821"/>
                    </a:cubicBezTo>
                    <a:cubicBezTo>
                      <a:pt x="7156" y="18812"/>
                      <a:pt x="7166" y="18826"/>
                      <a:pt x="7174" y="18863"/>
                    </a:cubicBezTo>
                    <a:cubicBezTo>
                      <a:pt x="7181" y="18900"/>
                      <a:pt x="7187" y="18944"/>
                      <a:pt x="7191" y="19017"/>
                    </a:cubicBezTo>
                    <a:cubicBezTo>
                      <a:pt x="7195" y="19089"/>
                      <a:pt x="7197" y="19166"/>
                      <a:pt x="7197" y="19240"/>
                    </a:cubicBezTo>
                    <a:lnTo>
                      <a:pt x="7197" y="20762"/>
                    </a:lnTo>
                    <a:cubicBezTo>
                      <a:pt x="7197" y="21036"/>
                      <a:pt x="7224" y="21181"/>
                      <a:pt x="7281" y="21181"/>
                    </a:cubicBezTo>
                    <a:lnTo>
                      <a:pt x="7850" y="21181"/>
                    </a:lnTo>
                    <a:cubicBezTo>
                      <a:pt x="7907" y="21181"/>
                      <a:pt x="7935" y="21036"/>
                      <a:pt x="7935" y="20762"/>
                    </a:cubicBezTo>
                    <a:cubicBezTo>
                      <a:pt x="7935" y="20490"/>
                      <a:pt x="7907" y="20357"/>
                      <a:pt x="7850" y="20357"/>
                    </a:cubicBezTo>
                    <a:lnTo>
                      <a:pt x="7453" y="20357"/>
                    </a:lnTo>
                    <a:cubicBezTo>
                      <a:pt x="7396" y="20357"/>
                      <a:pt x="7368" y="20226"/>
                      <a:pt x="7368" y="19952"/>
                    </a:cubicBezTo>
                    <a:lnTo>
                      <a:pt x="7368" y="11756"/>
                    </a:lnTo>
                    <a:cubicBezTo>
                      <a:pt x="7368" y="11136"/>
                      <a:pt x="7342" y="10558"/>
                      <a:pt x="7293" y="10011"/>
                    </a:cubicBezTo>
                    <a:cubicBezTo>
                      <a:pt x="7244" y="9465"/>
                      <a:pt x="7175" y="8983"/>
                      <a:pt x="7084" y="8573"/>
                    </a:cubicBezTo>
                    <a:cubicBezTo>
                      <a:pt x="6993" y="8163"/>
                      <a:pt x="6881" y="7833"/>
                      <a:pt x="6750" y="7596"/>
                    </a:cubicBezTo>
                    <a:cubicBezTo>
                      <a:pt x="6619" y="7359"/>
                      <a:pt x="6475" y="7247"/>
                      <a:pt x="6312" y="7247"/>
                    </a:cubicBezTo>
                    <a:close/>
                    <a:moveTo>
                      <a:pt x="20055" y="8042"/>
                    </a:moveTo>
                    <a:cubicBezTo>
                      <a:pt x="20212" y="8042"/>
                      <a:pt x="20353" y="8172"/>
                      <a:pt x="20476" y="8419"/>
                    </a:cubicBezTo>
                    <a:cubicBezTo>
                      <a:pt x="20599" y="8666"/>
                      <a:pt x="20701" y="8997"/>
                      <a:pt x="20787" y="9439"/>
                    </a:cubicBezTo>
                    <a:cubicBezTo>
                      <a:pt x="20873" y="9884"/>
                      <a:pt x="20942" y="10433"/>
                      <a:pt x="20990" y="11072"/>
                    </a:cubicBezTo>
                    <a:cubicBezTo>
                      <a:pt x="21040" y="11734"/>
                      <a:pt x="21066" y="12484"/>
                      <a:pt x="21066" y="13306"/>
                    </a:cubicBezTo>
                    <a:cubicBezTo>
                      <a:pt x="21066" y="14146"/>
                      <a:pt x="21040" y="14909"/>
                      <a:pt x="20990" y="15568"/>
                    </a:cubicBezTo>
                    <a:cubicBezTo>
                      <a:pt x="20942" y="16209"/>
                      <a:pt x="20873" y="16758"/>
                      <a:pt x="20787" y="17202"/>
                    </a:cubicBezTo>
                    <a:cubicBezTo>
                      <a:pt x="20702" y="17638"/>
                      <a:pt x="20599" y="17989"/>
                      <a:pt x="20479" y="18221"/>
                    </a:cubicBezTo>
                    <a:cubicBezTo>
                      <a:pt x="20356" y="18462"/>
                      <a:pt x="20213" y="18584"/>
                      <a:pt x="20055" y="18584"/>
                    </a:cubicBezTo>
                    <a:cubicBezTo>
                      <a:pt x="19898" y="18584"/>
                      <a:pt x="19755" y="18462"/>
                      <a:pt x="19632" y="18221"/>
                    </a:cubicBezTo>
                    <a:cubicBezTo>
                      <a:pt x="19512" y="17989"/>
                      <a:pt x="19409" y="17650"/>
                      <a:pt x="19324" y="17216"/>
                    </a:cubicBezTo>
                    <a:cubicBezTo>
                      <a:pt x="19237" y="16765"/>
                      <a:pt x="19170" y="16221"/>
                      <a:pt x="19121" y="15568"/>
                    </a:cubicBezTo>
                    <a:cubicBezTo>
                      <a:pt x="19071" y="14913"/>
                      <a:pt x="19045" y="14151"/>
                      <a:pt x="19045" y="13306"/>
                    </a:cubicBezTo>
                    <a:cubicBezTo>
                      <a:pt x="19045" y="12479"/>
                      <a:pt x="19071" y="11729"/>
                      <a:pt x="19121" y="11072"/>
                    </a:cubicBezTo>
                    <a:cubicBezTo>
                      <a:pt x="19170" y="10429"/>
                      <a:pt x="19238" y="9881"/>
                      <a:pt x="19324" y="9439"/>
                    </a:cubicBezTo>
                    <a:cubicBezTo>
                      <a:pt x="19410" y="8995"/>
                      <a:pt x="19511" y="8667"/>
                      <a:pt x="19635" y="8419"/>
                    </a:cubicBezTo>
                    <a:cubicBezTo>
                      <a:pt x="19757" y="8172"/>
                      <a:pt x="19899" y="8042"/>
                      <a:pt x="20055" y="804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376801" y="88659"/>
                <a:ext cx="283710" cy="3086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0" extrusionOk="0">
                    <a:moveTo>
                      <a:pt x="21213" y="11458"/>
                    </a:moveTo>
                    <a:lnTo>
                      <a:pt x="19665" y="11458"/>
                    </a:lnTo>
                    <a:cubicBezTo>
                      <a:pt x="19526" y="11458"/>
                      <a:pt x="19407" y="11423"/>
                      <a:pt x="19303" y="11352"/>
                    </a:cubicBezTo>
                    <a:cubicBezTo>
                      <a:pt x="19200" y="11281"/>
                      <a:pt x="19106" y="11198"/>
                      <a:pt x="19020" y="11103"/>
                    </a:cubicBezTo>
                    <a:lnTo>
                      <a:pt x="15331" y="6393"/>
                    </a:lnTo>
                    <a:cubicBezTo>
                      <a:pt x="15227" y="6251"/>
                      <a:pt x="15227" y="6109"/>
                      <a:pt x="15331" y="5967"/>
                    </a:cubicBezTo>
                    <a:lnTo>
                      <a:pt x="18242" y="2078"/>
                    </a:lnTo>
                    <a:cubicBezTo>
                      <a:pt x="18311" y="1983"/>
                      <a:pt x="18401" y="1899"/>
                      <a:pt x="18513" y="1828"/>
                    </a:cubicBezTo>
                    <a:cubicBezTo>
                      <a:pt x="18530" y="1817"/>
                      <a:pt x="18584" y="1790"/>
                      <a:pt x="18658" y="1754"/>
                    </a:cubicBezTo>
                    <a:cubicBezTo>
                      <a:pt x="19600" y="1650"/>
                      <a:pt x="20445" y="1250"/>
                      <a:pt x="21072" y="657"/>
                    </a:cubicBezTo>
                    <a:cubicBezTo>
                      <a:pt x="21234" y="504"/>
                      <a:pt x="21230" y="258"/>
                      <a:pt x="21064" y="110"/>
                    </a:cubicBezTo>
                    <a:cubicBezTo>
                      <a:pt x="20896" y="-39"/>
                      <a:pt x="20630" y="-36"/>
                      <a:pt x="20467" y="118"/>
                    </a:cubicBezTo>
                    <a:cubicBezTo>
                      <a:pt x="19916" y="637"/>
                      <a:pt x="19162" y="966"/>
                      <a:pt x="18322" y="1002"/>
                    </a:cubicBezTo>
                    <a:lnTo>
                      <a:pt x="17812" y="990"/>
                    </a:lnTo>
                    <a:cubicBezTo>
                      <a:pt x="17055" y="913"/>
                      <a:pt x="16380" y="594"/>
                      <a:pt x="15873" y="117"/>
                    </a:cubicBezTo>
                    <a:cubicBezTo>
                      <a:pt x="15710" y="-37"/>
                      <a:pt x="15443" y="-40"/>
                      <a:pt x="15276" y="110"/>
                    </a:cubicBezTo>
                    <a:cubicBezTo>
                      <a:pt x="15109" y="259"/>
                      <a:pt x="15106" y="504"/>
                      <a:pt x="15269" y="657"/>
                    </a:cubicBezTo>
                    <a:lnTo>
                      <a:pt x="15268" y="657"/>
                    </a:lnTo>
                    <a:cubicBezTo>
                      <a:pt x="15838" y="1195"/>
                      <a:pt x="16587" y="1573"/>
                      <a:pt x="17425" y="1717"/>
                    </a:cubicBezTo>
                    <a:cubicBezTo>
                      <a:pt x="17428" y="1728"/>
                      <a:pt x="17435" y="1739"/>
                      <a:pt x="17437" y="1751"/>
                    </a:cubicBezTo>
                    <a:cubicBezTo>
                      <a:pt x="17459" y="1838"/>
                      <a:pt x="17430" y="1972"/>
                      <a:pt x="17345" y="2067"/>
                    </a:cubicBezTo>
                    <a:lnTo>
                      <a:pt x="14867" y="5352"/>
                    </a:lnTo>
                    <a:cubicBezTo>
                      <a:pt x="14746" y="5525"/>
                      <a:pt x="14626" y="5525"/>
                      <a:pt x="14506" y="5352"/>
                    </a:cubicBezTo>
                    <a:lnTo>
                      <a:pt x="11411" y="1400"/>
                    </a:lnTo>
                    <a:cubicBezTo>
                      <a:pt x="11324" y="1305"/>
                      <a:pt x="11310" y="1221"/>
                      <a:pt x="11372" y="1150"/>
                    </a:cubicBezTo>
                    <a:cubicBezTo>
                      <a:pt x="11431" y="1079"/>
                      <a:pt x="11530" y="1045"/>
                      <a:pt x="11668" y="1045"/>
                    </a:cubicBezTo>
                    <a:lnTo>
                      <a:pt x="13732" y="1045"/>
                    </a:lnTo>
                    <a:cubicBezTo>
                      <a:pt x="13989" y="1045"/>
                      <a:pt x="14119" y="926"/>
                      <a:pt x="14119" y="690"/>
                    </a:cubicBezTo>
                    <a:cubicBezTo>
                      <a:pt x="14119" y="453"/>
                      <a:pt x="13989" y="335"/>
                      <a:pt x="13732" y="335"/>
                    </a:cubicBezTo>
                    <a:lnTo>
                      <a:pt x="8315" y="335"/>
                    </a:lnTo>
                    <a:cubicBezTo>
                      <a:pt x="8056" y="335"/>
                      <a:pt x="7928" y="453"/>
                      <a:pt x="7928" y="690"/>
                    </a:cubicBezTo>
                    <a:cubicBezTo>
                      <a:pt x="7928" y="926"/>
                      <a:pt x="8056" y="1045"/>
                      <a:pt x="8315" y="1045"/>
                    </a:cubicBezTo>
                    <a:lnTo>
                      <a:pt x="9863" y="1045"/>
                    </a:lnTo>
                    <a:cubicBezTo>
                      <a:pt x="10000" y="1045"/>
                      <a:pt x="10124" y="1079"/>
                      <a:pt x="10237" y="1150"/>
                    </a:cubicBezTo>
                    <a:cubicBezTo>
                      <a:pt x="10348" y="1221"/>
                      <a:pt x="10438" y="1305"/>
                      <a:pt x="10508" y="1400"/>
                    </a:cubicBezTo>
                    <a:lnTo>
                      <a:pt x="14066" y="5967"/>
                    </a:lnTo>
                    <a:cubicBezTo>
                      <a:pt x="14170" y="6109"/>
                      <a:pt x="14170" y="6251"/>
                      <a:pt x="14066" y="6393"/>
                    </a:cubicBezTo>
                    <a:lnTo>
                      <a:pt x="2579" y="20495"/>
                    </a:lnTo>
                    <a:cubicBezTo>
                      <a:pt x="2492" y="20590"/>
                      <a:pt x="2399" y="20674"/>
                      <a:pt x="2295" y="20745"/>
                    </a:cubicBezTo>
                    <a:cubicBezTo>
                      <a:pt x="2192" y="20816"/>
                      <a:pt x="2072" y="20850"/>
                      <a:pt x="1935" y="20850"/>
                    </a:cubicBezTo>
                    <a:lnTo>
                      <a:pt x="387" y="20850"/>
                    </a:lnTo>
                    <a:cubicBezTo>
                      <a:pt x="128" y="20850"/>
                      <a:pt x="0" y="20969"/>
                      <a:pt x="0" y="21205"/>
                    </a:cubicBezTo>
                    <a:cubicBezTo>
                      <a:pt x="0" y="21442"/>
                      <a:pt x="128" y="21560"/>
                      <a:pt x="387" y="21560"/>
                    </a:cubicBezTo>
                    <a:lnTo>
                      <a:pt x="5803" y="21560"/>
                    </a:lnTo>
                    <a:cubicBezTo>
                      <a:pt x="6061" y="21560"/>
                      <a:pt x="6190" y="21442"/>
                      <a:pt x="6190" y="21205"/>
                    </a:cubicBezTo>
                    <a:cubicBezTo>
                      <a:pt x="6190" y="20969"/>
                      <a:pt x="6061" y="20850"/>
                      <a:pt x="5803" y="20850"/>
                    </a:cubicBezTo>
                    <a:lnTo>
                      <a:pt x="3740" y="20850"/>
                    </a:lnTo>
                    <a:cubicBezTo>
                      <a:pt x="3602" y="20850"/>
                      <a:pt x="3504" y="20816"/>
                      <a:pt x="3442" y="20745"/>
                    </a:cubicBezTo>
                    <a:cubicBezTo>
                      <a:pt x="3382" y="20674"/>
                      <a:pt x="3395" y="20590"/>
                      <a:pt x="3481" y="20495"/>
                    </a:cubicBezTo>
                    <a:lnTo>
                      <a:pt x="14506" y="6985"/>
                    </a:lnTo>
                    <a:cubicBezTo>
                      <a:pt x="14626" y="6827"/>
                      <a:pt x="14746" y="6827"/>
                      <a:pt x="14867" y="6985"/>
                    </a:cubicBezTo>
                    <a:lnTo>
                      <a:pt x="18117" y="11103"/>
                    </a:lnTo>
                    <a:cubicBezTo>
                      <a:pt x="18204" y="11198"/>
                      <a:pt x="18216" y="11281"/>
                      <a:pt x="18156" y="11352"/>
                    </a:cubicBezTo>
                    <a:cubicBezTo>
                      <a:pt x="18095" y="11423"/>
                      <a:pt x="17996" y="11458"/>
                      <a:pt x="17859" y="11458"/>
                    </a:cubicBezTo>
                    <a:lnTo>
                      <a:pt x="15795" y="11458"/>
                    </a:lnTo>
                    <a:cubicBezTo>
                      <a:pt x="15537" y="11458"/>
                      <a:pt x="15409" y="11577"/>
                      <a:pt x="15409" y="11813"/>
                    </a:cubicBezTo>
                    <a:cubicBezTo>
                      <a:pt x="15409" y="12050"/>
                      <a:pt x="15537" y="12167"/>
                      <a:pt x="15795" y="12167"/>
                    </a:cubicBezTo>
                    <a:lnTo>
                      <a:pt x="21213" y="12167"/>
                    </a:lnTo>
                    <a:cubicBezTo>
                      <a:pt x="21470" y="12167"/>
                      <a:pt x="21600" y="12050"/>
                      <a:pt x="21600" y="11813"/>
                    </a:cubicBezTo>
                    <a:cubicBezTo>
                      <a:pt x="21600" y="11577"/>
                      <a:pt x="21470" y="11458"/>
                      <a:pt x="21213" y="1145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592908" y="72035"/>
                <a:ext cx="44769" cy="20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02" y="11979"/>
                    </a:moveTo>
                    <a:cubicBezTo>
                      <a:pt x="15493" y="11979"/>
                      <a:pt x="14427" y="10116"/>
                      <a:pt x="14427" y="7815"/>
                    </a:cubicBezTo>
                    <a:cubicBezTo>
                      <a:pt x="14427" y="5520"/>
                      <a:pt x="15493" y="3657"/>
                      <a:pt x="16802" y="3657"/>
                    </a:cubicBezTo>
                    <a:cubicBezTo>
                      <a:pt x="18118" y="3657"/>
                      <a:pt x="19185" y="5520"/>
                      <a:pt x="19185" y="7815"/>
                    </a:cubicBezTo>
                    <a:cubicBezTo>
                      <a:pt x="19185" y="10116"/>
                      <a:pt x="18118" y="11979"/>
                      <a:pt x="16802" y="11979"/>
                    </a:cubicBezTo>
                    <a:close/>
                    <a:moveTo>
                      <a:pt x="10799" y="0"/>
                    </a:moveTo>
                    <a:cubicBezTo>
                      <a:pt x="4837" y="0"/>
                      <a:pt x="0" y="4833"/>
                      <a:pt x="0" y="10803"/>
                    </a:cubicBezTo>
                    <a:cubicBezTo>
                      <a:pt x="0" y="16767"/>
                      <a:pt x="4837" y="21600"/>
                      <a:pt x="10799" y="21600"/>
                    </a:cubicBezTo>
                    <a:cubicBezTo>
                      <a:pt x="16761" y="21600"/>
                      <a:pt x="21600" y="16767"/>
                      <a:pt x="21600" y="10803"/>
                    </a:cubicBezTo>
                    <a:cubicBezTo>
                      <a:pt x="21600" y="4833"/>
                      <a:pt x="16761" y="0"/>
                      <a:pt x="107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4839183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/>
        </p:nvGrpSpPr>
        <p:grpSpPr>
          <a:xfrm>
            <a:off x="275009" y="6579295"/>
            <a:ext cx="869912" cy="198656"/>
            <a:chOff x="0" y="0"/>
            <a:chExt cx="1739821" cy="397311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6976"/>
              <a:ext cx="378730" cy="275796"/>
              <a:chOff x="0" y="0"/>
              <a:chExt cx="378729" cy="275794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105200" y="0"/>
                <a:ext cx="273530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316"/>
                    </a:moveTo>
                    <a:cubicBezTo>
                      <a:pt x="21600" y="19682"/>
                      <a:pt x="20404" y="21600"/>
                      <a:pt x="18928" y="21600"/>
                    </a:cubicBezTo>
                    <a:cubicBezTo>
                      <a:pt x="17453" y="21600"/>
                      <a:pt x="16257" y="19682"/>
                      <a:pt x="16257" y="17316"/>
                    </a:cubicBezTo>
                    <a:cubicBezTo>
                      <a:pt x="16257" y="12492"/>
                      <a:pt x="13809" y="8567"/>
                      <a:pt x="10800" y="8567"/>
                    </a:cubicBezTo>
                    <a:cubicBezTo>
                      <a:pt x="7791" y="8567"/>
                      <a:pt x="5343" y="12492"/>
                      <a:pt x="5343" y="17316"/>
                    </a:cubicBezTo>
                    <a:cubicBezTo>
                      <a:pt x="5343" y="19682"/>
                      <a:pt x="4147" y="21600"/>
                      <a:pt x="2672" y="21600"/>
                    </a:cubicBezTo>
                    <a:cubicBezTo>
                      <a:pt x="1197" y="21600"/>
                      <a:pt x="0" y="19682"/>
                      <a:pt x="0" y="17316"/>
                    </a:cubicBezTo>
                    <a:cubicBezTo>
                      <a:pt x="0" y="12691"/>
                      <a:pt x="1123" y="8343"/>
                      <a:pt x="3163" y="5072"/>
                    </a:cubicBezTo>
                    <a:cubicBezTo>
                      <a:pt x="5204" y="1801"/>
                      <a:pt x="7915" y="0"/>
                      <a:pt x="10800" y="0"/>
                    </a:cubicBezTo>
                    <a:cubicBezTo>
                      <a:pt x="13685" y="0"/>
                      <a:pt x="16397" y="1801"/>
                      <a:pt x="18437" y="5072"/>
                    </a:cubicBezTo>
                    <a:cubicBezTo>
                      <a:pt x="20477" y="8343"/>
                      <a:pt x="21600" y="12691"/>
                      <a:pt x="21600" y="17316"/>
                    </a:cubicBezTo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3" name="Shape 3"/>
              <p:cNvSpPr/>
              <p:nvPr/>
            </p:nvSpPr>
            <p:spPr>
              <a:xfrm>
                <a:off x="0" y="105200"/>
                <a:ext cx="273528" cy="170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003" y="6600"/>
                    </a:moveTo>
                    <a:cubicBezTo>
                      <a:pt x="17003" y="3730"/>
                      <a:pt x="18459" y="1393"/>
                      <a:pt x="20250" y="1393"/>
                    </a:cubicBezTo>
                    <a:cubicBezTo>
                      <a:pt x="20499" y="1393"/>
                      <a:pt x="20740" y="1442"/>
                      <a:pt x="20972" y="1527"/>
                    </a:cubicBezTo>
                    <a:cubicBezTo>
                      <a:pt x="20482" y="594"/>
                      <a:pt x="19749" y="0"/>
                      <a:pt x="18928" y="0"/>
                    </a:cubicBezTo>
                    <a:cubicBezTo>
                      <a:pt x="17453" y="0"/>
                      <a:pt x="16257" y="1918"/>
                      <a:pt x="16257" y="4284"/>
                    </a:cubicBezTo>
                    <a:cubicBezTo>
                      <a:pt x="16257" y="6254"/>
                      <a:pt x="15844" y="8067"/>
                      <a:pt x="15156" y="9532"/>
                    </a:cubicBezTo>
                    <a:cubicBezTo>
                      <a:pt x="16156" y="9547"/>
                      <a:pt x="16966" y="10855"/>
                      <a:pt x="16966" y="12461"/>
                    </a:cubicBezTo>
                    <a:cubicBezTo>
                      <a:pt x="16966" y="14077"/>
                      <a:pt x="16146" y="15392"/>
                      <a:pt x="15138" y="15392"/>
                    </a:cubicBezTo>
                    <a:cubicBezTo>
                      <a:pt x="14130" y="15392"/>
                      <a:pt x="13310" y="14077"/>
                      <a:pt x="13310" y="12461"/>
                    </a:cubicBezTo>
                    <a:cubicBezTo>
                      <a:pt x="13310" y="12313"/>
                      <a:pt x="13319" y="12169"/>
                      <a:pt x="13333" y="12027"/>
                    </a:cubicBezTo>
                    <a:cubicBezTo>
                      <a:pt x="12575" y="12667"/>
                      <a:pt x="11714" y="13033"/>
                      <a:pt x="10800" y="13033"/>
                    </a:cubicBezTo>
                    <a:cubicBezTo>
                      <a:pt x="9907" y="13033"/>
                      <a:pt x="9065" y="12681"/>
                      <a:pt x="8321" y="12068"/>
                    </a:cubicBezTo>
                    <a:cubicBezTo>
                      <a:pt x="8331" y="12197"/>
                      <a:pt x="8339" y="12327"/>
                      <a:pt x="8339" y="12461"/>
                    </a:cubicBezTo>
                    <a:cubicBezTo>
                      <a:pt x="8339" y="14077"/>
                      <a:pt x="7519" y="15392"/>
                      <a:pt x="6511" y="15392"/>
                    </a:cubicBezTo>
                    <a:cubicBezTo>
                      <a:pt x="5503" y="15392"/>
                      <a:pt x="4683" y="14077"/>
                      <a:pt x="4683" y="12461"/>
                    </a:cubicBezTo>
                    <a:cubicBezTo>
                      <a:pt x="4683" y="10880"/>
                      <a:pt x="5468" y="9591"/>
                      <a:pt x="6446" y="9535"/>
                    </a:cubicBezTo>
                    <a:cubicBezTo>
                      <a:pt x="5757" y="8071"/>
                      <a:pt x="5343" y="6255"/>
                      <a:pt x="5343" y="4284"/>
                    </a:cubicBezTo>
                    <a:cubicBezTo>
                      <a:pt x="5343" y="1918"/>
                      <a:pt x="4147" y="0"/>
                      <a:pt x="2671" y="0"/>
                    </a:cubicBezTo>
                    <a:cubicBezTo>
                      <a:pt x="1843" y="0"/>
                      <a:pt x="1103" y="605"/>
                      <a:pt x="613" y="1554"/>
                    </a:cubicBezTo>
                    <a:cubicBezTo>
                      <a:pt x="865" y="1453"/>
                      <a:pt x="1127" y="1393"/>
                      <a:pt x="1399" y="1393"/>
                    </a:cubicBezTo>
                    <a:cubicBezTo>
                      <a:pt x="3190" y="1393"/>
                      <a:pt x="4646" y="3730"/>
                      <a:pt x="4646" y="6600"/>
                    </a:cubicBezTo>
                    <a:cubicBezTo>
                      <a:pt x="4646" y="9472"/>
                      <a:pt x="3190" y="11808"/>
                      <a:pt x="1399" y="11808"/>
                    </a:cubicBezTo>
                    <a:cubicBezTo>
                      <a:pt x="1284" y="11808"/>
                      <a:pt x="1171" y="11799"/>
                      <a:pt x="1060" y="11780"/>
                    </a:cubicBezTo>
                    <a:cubicBezTo>
                      <a:pt x="1581" y="13519"/>
                      <a:pt x="2287" y="15123"/>
                      <a:pt x="3163" y="16528"/>
                    </a:cubicBezTo>
                    <a:cubicBezTo>
                      <a:pt x="4357" y="18443"/>
                      <a:pt x="5783" y="19849"/>
                      <a:pt x="7337" y="20690"/>
                    </a:cubicBezTo>
                    <a:cubicBezTo>
                      <a:pt x="7583" y="17880"/>
                      <a:pt x="9088" y="15708"/>
                      <a:pt x="10908" y="15708"/>
                    </a:cubicBezTo>
                    <a:cubicBezTo>
                      <a:pt x="12703" y="15708"/>
                      <a:pt x="14192" y="17823"/>
                      <a:pt x="14467" y="20580"/>
                    </a:cubicBezTo>
                    <a:cubicBezTo>
                      <a:pt x="15943" y="19728"/>
                      <a:pt x="17295" y="18359"/>
                      <a:pt x="18437" y="16528"/>
                    </a:cubicBezTo>
                    <a:cubicBezTo>
                      <a:pt x="19312" y="15125"/>
                      <a:pt x="20017" y="13522"/>
                      <a:pt x="20539" y="11785"/>
                    </a:cubicBezTo>
                    <a:cubicBezTo>
                      <a:pt x="20444" y="11799"/>
                      <a:pt x="20348" y="11808"/>
                      <a:pt x="20250" y="11808"/>
                    </a:cubicBezTo>
                    <a:cubicBezTo>
                      <a:pt x="18459" y="11808"/>
                      <a:pt x="17003" y="9472"/>
                      <a:pt x="17003" y="6600"/>
                    </a:cubicBezTo>
                    <a:close/>
                    <a:moveTo>
                      <a:pt x="21563" y="3598"/>
                    </a:moveTo>
                    <a:cubicBezTo>
                      <a:pt x="21191" y="3178"/>
                      <a:pt x="20738" y="2930"/>
                      <a:pt x="20250" y="2930"/>
                    </a:cubicBezTo>
                    <a:cubicBezTo>
                      <a:pt x="18988" y="2930"/>
                      <a:pt x="17961" y="4577"/>
                      <a:pt x="17961" y="6600"/>
                    </a:cubicBezTo>
                    <a:cubicBezTo>
                      <a:pt x="17961" y="8625"/>
                      <a:pt x="18988" y="10271"/>
                      <a:pt x="20250" y="10271"/>
                    </a:cubicBezTo>
                    <a:cubicBezTo>
                      <a:pt x="20507" y="10271"/>
                      <a:pt x="20753" y="10200"/>
                      <a:pt x="20983" y="10075"/>
                    </a:cubicBezTo>
                    <a:cubicBezTo>
                      <a:pt x="21388" y="8239"/>
                      <a:pt x="21600" y="6288"/>
                      <a:pt x="21600" y="4284"/>
                    </a:cubicBezTo>
                    <a:cubicBezTo>
                      <a:pt x="21600" y="4049"/>
                      <a:pt x="21585" y="3822"/>
                      <a:pt x="21563" y="3598"/>
                    </a:cubicBezTo>
                    <a:close/>
                    <a:moveTo>
                      <a:pt x="3688" y="6600"/>
                    </a:moveTo>
                    <a:cubicBezTo>
                      <a:pt x="3688" y="4577"/>
                      <a:pt x="2661" y="2930"/>
                      <a:pt x="1399" y="2930"/>
                    </a:cubicBezTo>
                    <a:cubicBezTo>
                      <a:pt x="886" y="2930"/>
                      <a:pt x="413" y="3205"/>
                      <a:pt x="31" y="3664"/>
                    </a:cubicBezTo>
                    <a:cubicBezTo>
                      <a:pt x="13" y="3867"/>
                      <a:pt x="0" y="4073"/>
                      <a:pt x="0" y="4284"/>
                    </a:cubicBezTo>
                    <a:cubicBezTo>
                      <a:pt x="0" y="6276"/>
                      <a:pt x="210" y="8216"/>
                      <a:pt x="610" y="10042"/>
                    </a:cubicBezTo>
                    <a:cubicBezTo>
                      <a:pt x="856" y="10188"/>
                      <a:pt x="1121" y="10271"/>
                      <a:pt x="1399" y="10271"/>
                    </a:cubicBezTo>
                    <a:cubicBezTo>
                      <a:pt x="2661" y="10271"/>
                      <a:pt x="3688" y="8625"/>
                      <a:pt x="3688" y="6600"/>
                    </a:cubicBezTo>
                    <a:close/>
                    <a:moveTo>
                      <a:pt x="5642" y="12461"/>
                    </a:moveTo>
                    <a:cubicBezTo>
                      <a:pt x="5642" y="13229"/>
                      <a:pt x="6032" y="13855"/>
                      <a:pt x="6511" y="13855"/>
                    </a:cubicBezTo>
                    <a:cubicBezTo>
                      <a:pt x="6991" y="13855"/>
                      <a:pt x="7380" y="13229"/>
                      <a:pt x="7380" y="12461"/>
                    </a:cubicBezTo>
                    <a:cubicBezTo>
                      <a:pt x="7380" y="11693"/>
                      <a:pt x="6991" y="11067"/>
                      <a:pt x="6511" y="11067"/>
                    </a:cubicBezTo>
                    <a:cubicBezTo>
                      <a:pt x="6032" y="11067"/>
                      <a:pt x="5642" y="11693"/>
                      <a:pt x="5642" y="12461"/>
                    </a:cubicBezTo>
                    <a:close/>
                    <a:moveTo>
                      <a:pt x="15138" y="13855"/>
                    </a:moveTo>
                    <a:cubicBezTo>
                      <a:pt x="15617" y="13855"/>
                      <a:pt x="16007" y="13229"/>
                      <a:pt x="16007" y="12461"/>
                    </a:cubicBezTo>
                    <a:cubicBezTo>
                      <a:pt x="16007" y="11693"/>
                      <a:pt x="15617" y="11067"/>
                      <a:pt x="15138" y="11067"/>
                    </a:cubicBezTo>
                    <a:cubicBezTo>
                      <a:pt x="14659" y="11067"/>
                      <a:pt x="14269" y="11693"/>
                      <a:pt x="14269" y="12461"/>
                    </a:cubicBezTo>
                    <a:cubicBezTo>
                      <a:pt x="14269" y="13229"/>
                      <a:pt x="14659" y="13855"/>
                      <a:pt x="15138" y="13855"/>
                    </a:cubicBezTo>
                    <a:close/>
                    <a:moveTo>
                      <a:pt x="10908" y="17245"/>
                    </a:moveTo>
                    <a:cubicBezTo>
                      <a:pt x="9525" y="17245"/>
                      <a:pt x="8387" y="18952"/>
                      <a:pt x="8268" y="21121"/>
                    </a:cubicBezTo>
                    <a:cubicBezTo>
                      <a:pt x="9088" y="21435"/>
                      <a:pt x="9936" y="21600"/>
                      <a:pt x="10800" y="21600"/>
                    </a:cubicBezTo>
                    <a:cubicBezTo>
                      <a:pt x="11738" y="21600"/>
                      <a:pt x="12658" y="21406"/>
                      <a:pt x="13542" y="21036"/>
                    </a:cubicBezTo>
                    <a:cubicBezTo>
                      <a:pt x="13399" y="18908"/>
                      <a:pt x="12273" y="17245"/>
                      <a:pt x="10908" y="1724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  <p:grpSp>
          <p:nvGrpSpPr>
            <p:cNvPr id="8" name="Group 8"/>
            <p:cNvGrpSpPr/>
            <p:nvPr/>
          </p:nvGrpSpPr>
          <p:grpSpPr>
            <a:xfrm>
              <a:off x="451491" y="-1"/>
              <a:ext cx="1288331" cy="397313"/>
              <a:chOff x="0" y="0"/>
              <a:chExt cx="1288330" cy="397311"/>
            </a:xfrm>
          </p:grpSpPr>
          <p:sp>
            <p:nvSpPr>
              <p:cNvPr id="5" name="Shape 5"/>
              <p:cNvSpPr/>
              <p:nvPr/>
            </p:nvSpPr>
            <p:spPr>
              <a:xfrm>
                <a:off x="0" y="0"/>
                <a:ext cx="1288331" cy="2678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09" y="0"/>
                    </a:moveTo>
                    <a:cubicBezTo>
                      <a:pt x="11534" y="0"/>
                      <a:pt x="11413" y="501"/>
                      <a:pt x="11413" y="1340"/>
                    </a:cubicBezTo>
                    <a:cubicBezTo>
                      <a:pt x="11413" y="2179"/>
                      <a:pt x="11534" y="2681"/>
                      <a:pt x="11709" y="2681"/>
                    </a:cubicBezTo>
                    <a:lnTo>
                      <a:pt x="12014" y="2681"/>
                    </a:lnTo>
                    <a:lnTo>
                      <a:pt x="12014" y="18319"/>
                    </a:lnTo>
                    <a:lnTo>
                      <a:pt x="11709" y="18319"/>
                    </a:lnTo>
                    <a:cubicBezTo>
                      <a:pt x="11534" y="18319"/>
                      <a:pt x="11413" y="18820"/>
                      <a:pt x="11413" y="19659"/>
                    </a:cubicBezTo>
                    <a:cubicBezTo>
                      <a:pt x="11413" y="20498"/>
                      <a:pt x="11534" y="21000"/>
                      <a:pt x="11709" y="21000"/>
                    </a:cubicBezTo>
                    <a:lnTo>
                      <a:pt x="12960" y="21000"/>
                    </a:lnTo>
                    <a:cubicBezTo>
                      <a:pt x="13134" y="21000"/>
                      <a:pt x="13256" y="20498"/>
                      <a:pt x="13256" y="19659"/>
                    </a:cubicBezTo>
                    <a:cubicBezTo>
                      <a:pt x="13256" y="18820"/>
                      <a:pt x="13134" y="18319"/>
                      <a:pt x="12960" y="18319"/>
                    </a:cubicBezTo>
                    <a:lnTo>
                      <a:pt x="12571" y="18319"/>
                    </a:lnTo>
                    <a:lnTo>
                      <a:pt x="12571" y="2681"/>
                    </a:lnTo>
                    <a:lnTo>
                      <a:pt x="13613" y="2681"/>
                    </a:lnTo>
                    <a:cubicBezTo>
                      <a:pt x="13871" y="2681"/>
                      <a:pt x="14055" y="3073"/>
                      <a:pt x="14179" y="3686"/>
                    </a:cubicBezTo>
                    <a:cubicBezTo>
                      <a:pt x="14303" y="4297"/>
                      <a:pt x="14368" y="5355"/>
                      <a:pt x="14368" y="6730"/>
                    </a:cubicBezTo>
                    <a:cubicBezTo>
                      <a:pt x="14368" y="8105"/>
                      <a:pt x="14303" y="9163"/>
                      <a:pt x="14179" y="9774"/>
                    </a:cubicBezTo>
                    <a:cubicBezTo>
                      <a:pt x="14055" y="10387"/>
                      <a:pt x="13871" y="10723"/>
                      <a:pt x="13613" y="10723"/>
                    </a:cubicBezTo>
                    <a:lnTo>
                      <a:pt x="13123" y="10723"/>
                    </a:lnTo>
                    <a:cubicBezTo>
                      <a:pt x="12948" y="10723"/>
                      <a:pt x="12826" y="11225"/>
                      <a:pt x="12826" y="12064"/>
                    </a:cubicBezTo>
                    <a:cubicBezTo>
                      <a:pt x="12826" y="12903"/>
                      <a:pt x="12948" y="13404"/>
                      <a:pt x="13123" y="13404"/>
                    </a:cubicBezTo>
                    <a:lnTo>
                      <a:pt x="13613" y="13404"/>
                    </a:lnTo>
                    <a:cubicBezTo>
                      <a:pt x="14043" y="13404"/>
                      <a:pt x="14378" y="12863"/>
                      <a:pt x="14612" y="11673"/>
                    </a:cubicBezTo>
                    <a:cubicBezTo>
                      <a:pt x="14842" y="10498"/>
                      <a:pt x="14960" y="8860"/>
                      <a:pt x="14960" y="6744"/>
                    </a:cubicBezTo>
                    <a:cubicBezTo>
                      <a:pt x="14960" y="4628"/>
                      <a:pt x="14842" y="2962"/>
                      <a:pt x="14612" y="1787"/>
                    </a:cubicBezTo>
                    <a:cubicBezTo>
                      <a:pt x="14378" y="597"/>
                      <a:pt x="14043" y="0"/>
                      <a:pt x="13613" y="0"/>
                    </a:cubicBezTo>
                    <a:lnTo>
                      <a:pt x="11709" y="0"/>
                    </a:lnTo>
                    <a:close/>
                    <a:moveTo>
                      <a:pt x="84" y="2052"/>
                    </a:moveTo>
                    <a:cubicBezTo>
                      <a:pt x="27" y="2052"/>
                      <a:pt x="0" y="2199"/>
                      <a:pt x="0" y="2471"/>
                    </a:cubicBezTo>
                    <a:cubicBezTo>
                      <a:pt x="0" y="2746"/>
                      <a:pt x="27" y="2876"/>
                      <a:pt x="84" y="2876"/>
                    </a:cubicBezTo>
                    <a:lnTo>
                      <a:pt x="482" y="2876"/>
                    </a:lnTo>
                    <a:cubicBezTo>
                      <a:pt x="539" y="2876"/>
                      <a:pt x="569" y="3009"/>
                      <a:pt x="569" y="3281"/>
                    </a:cubicBezTo>
                    <a:lnTo>
                      <a:pt x="569" y="19952"/>
                    </a:lnTo>
                    <a:cubicBezTo>
                      <a:pt x="569" y="20226"/>
                      <a:pt x="539" y="20357"/>
                      <a:pt x="482" y="20357"/>
                    </a:cubicBezTo>
                    <a:lnTo>
                      <a:pt x="84" y="20357"/>
                    </a:lnTo>
                    <a:cubicBezTo>
                      <a:pt x="27" y="20357"/>
                      <a:pt x="0" y="20490"/>
                      <a:pt x="0" y="20762"/>
                    </a:cubicBezTo>
                    <a:cubicBezTo>
                      <a:pt x="0" y="21036"/>
                      <a:pt x="27" y="21181"/>
                      <a:pt x="84" y="21181"/>
                    </a:cubicBezTo>
                    <a:lnTo>
                      <a:pt x="1335" y="21181"/>
                    </a:lnTo>
                    <a:cubicBezTo>
                      <a:pt x="1393" y="21181"/>
                      <a:pt x="1420" y="21036"/>
                      <a:pt x="1420" y="20762"/>
                    </a:cubicBezTo>
                    <a:cubicBezTo>
                      <a:pt x="1420" y="20490"/>
                      <a:pt x="1393" y="20357"/>
                      <a:pt x="1335" y="20357"/>
                    </a:cubicBezTo>
                    <a:lnTo>
                      <a:pt x="825" y="20357"/>
                    </a:lnTo>
                    <a:cubicBezTo>
                      <a:pt x="768" y="20357"/>
                      <a:pt x="737" y="20226"/>
                      <a:pt x="737" y="19952"/>
                    </a:cubicBezTo>
                    <a:lnTo>
                      <a:pt x="737" y="3965"/>
                    </a:lnTo>
                    <a:cubicBezTo>
                      <a:pt x="737" y="3820"/>
                      <a:pt x="744" y="3750"/>
                      <a:pt x="755" y="3742"/>
                    </a:cubicBezTo>
                    <a:cubicBezTo>
                      <a:pt x="766" y="3733"/>
                      <a:pt x="776" y="3753"/>
                      <a:pt x="784" y="3826"/>
                    </a:cubicBezTo>
                    <a:lnTo>
                      <a:pt x="2375" y="20762"/>
                    </a:lnTo>
                    <a:cubicBezTo>
                      <a:pt x="2401" y="21036"/>
                      <a:pt x="2443" y="21181"/>
                      <a:pt x="2500" y="21181"/>
                    </a:cubicBezTo>
                    <a:cubicBezTo>
                      <a:pt x="2557" y="21181"/>
                      <a:pt x="2598" y="21036"/>
                      <a:pt x="2625" y="20762"/>
                    </a:cubicBezTo>
                    <a:lnTo>
                      <a:pt x="4215" y="3826"/>
                    </a:lnTo>
                    <a:cubicBezTo>
                      <a:pt x="4223" y="3753"/>
                      <a:pt x="4233" y="3733"/>
                      <a:pt x="4245" y="3742"/>
                    </a:cubicBezTo>
                    <a:cubicBezTo>
                      <a:pt x="4256" y="3750"/>
                      <a:pt x="4259" y="3820"/>
                      <a:pt x="4259" y="3965"/>
                    </a:cubicBezTo>
                    <a:lnTo>
                      <a:pt x="4259" y="19952"/>
                    </a:lnTo>
                    <a:cubicBezTo>
                      <a:pt x="4259" y="20226"/>
                      <a:pt x="4231" y="20357"/>
                      <a:pt x="4175" y="20357"/>
                    </a:cubicBezTo>
                    <a:lnTo>
                      <a:pt x="3664" y="20357"/>
                    </a:lnTo>
                    <a:cubicBezTo>
                      <a:pt x="3607" y="20357"/>
                      <a:pt x="3580" y="20490"/>
                      <a:pt x="3580" y="20762"/>
                    </a:cubicBezTo>
                    <a:cubicBezTo>
                      <a:pt x="3580" y="21036"/>
                      <a:pt x="3607" y="21181"/>
                      <a:pt x="3664" y="21181"/>
                    </a:cubicBezTo>
                    <a:lnTo>
                      <a:pt x="4912" y="21181"/>
                    </a:lnTo>
                    <a:cubicBezTo>
                      <a:pt x="4969" y="21181"/>
                      <a:pt x="4999" y="21036"/>
                      <a:pt x="4999" y="20762"/>
                    </a:cubicBezTo>
                    <a:cubicBezTo>
                      <a:pt x="4999" y="20490"/>
                      <a:pt x="4969" y="20357"/>
                      <a:pt x="4912" y="20357"/>
                    </a:cubicBezTo>
                    <a:lnTo>
                      <a:pt x="4517" y="20357"/>
                    </a:lnTo>
                    <a:cubicBezTo>
                      <a:pt x="4460" y="20357"/>
                      <a:pt x="4430" y="20226"/>
                      <a:pt x="4430" y="19952"/>
                    </a:cubicBezTo>
                    <a:lnTo>
                      <a:pt x="4430" y="3281"/>
                    </a:lnTo>
                    <a:cubicBezTo>
                      <a:pt x="4430" y="3009"/>
                      <a:pt x="4460" y="2876"/>
                      <a:pt x="4517" y="2876"/>
                    </a:cubicBezTo>
                    <a:lnTo>
                      <a:pt x="4912" y="2876"/>
                    </a:lnTo>
                    <a:cubicBezTo>
                      <a:pt x="4969" y="2876"/>
                      <a:pt x="4999" y="2746"/>
                      <a:pt x="4999" y="2471"/>
                    </a:cubicBezTo>
                    <a:cubicBezTo>
                      <a:pt x="4999" y="2199"/>
                      <a:pt x="4969" y="2052"/>
                      <a:pt x="4912" y="2052"/>
                    </a:cubicBezTo>
                    <a:lnTo>
                      <a:pt x="4288" y="2052"/>
                    </a:lnTo>
                    <a:cubicBezTo>
                      <a:pt x="4246" y="2052"/>
                      <a:pt x="4216" y="2090"/>
                      <a:pt x="4195" y="2164"/>
                    </a:cubicBezTo>
                    <a:cubicBezTo>
                      <a:pt x="4174" y="2235"/>
                      <a:pt x="4157" y="2344"/>
                      <a:pt x="4146" y="2471"/>
                    </a:cubicBezTo>
                    <a:lnTo>
                      <a:pt x="2555" y="19408"/>
                    </a:lnTo>
                    <a:cubicBezTo>
                      <a:pt x="2517" y="19790"/>
                      <a:pt x="2479" y="19790"/>
                      <a:pt x="2442" y="19408"/>
                    </a:cubicBezTo>
                    <a:lnTo>
                      <a:pt x="851" y="2471"/>
                    </a:lnTo>
                    <a:cubicBezTo>
                      <a:pt x="839" y="2344"/>
                      <a:pt x="825" y="2235"/>
                      <a:pt x="804" y="2164"/>
                    </a:cubicBezTo>
                    <a:cubicBezTo>
                      <a:pt x="783" y="2090"/>
                      <a:pt x="753" y="2052"/>
                      <a:pt x="711" y="2052"/>
                    </a:cubicBezTo>
                    <a:lnTo>
                      <a:pt x="84" y="2052"/>
                    </a:lnTo>
                    <a:close/>
                    <a:moveTo>
                      <a:pt x="17277" y="5222"/>
                    </a:moveTo>
                    <a:cubicBezTo>
                      <a:pt x="17138" y="5222"/>
                      <a:pt x="17008" y="5330"/>
                      <a:pt x="16885" y="5557"/>
                    </a:cubicBezTo>
                    <a:cubicBezTo>
                      <a:pt x="16772" y="5765"/>
                      <a:pt x="16666" y="6030"/>
                      <a:pt x="16575" y="6325"/>
                    </a:cubicBezTo>
                    <a:cubicBezTo>
                      <a:pt x="16535" y="6450"/>
                      <a:pt x="16500" y="6511"/>
                      <a:pt x="16464" y="6646"/>
                    </a:cubicBezTo>
                    <a:cubicBezTo>
                      <a:pt x="16446" y="5920"/>
                      <a:pt x="16331" y="5362"/>
                      <a:pt x="16171" y="5362"/>
                    </a:cubicBezTo>
                    <a:lnTo>
                      <a:pt x="15602" y="5362"/>
                    </a:lnTo>
                    <a:cubicBezTo>
                      <a:pt x="15427" y="5362"/>
                      <a:pt x="15306" y="6087"/>
                      <a:pt x="15306" y="6925"/>
                    </a:cubicBezTo>
                    <a:cubicBezTo>
                      <a:pt x="15306" y="7764"/>
                      <a:pt x="15427" y="8489"/>
                      <a:pt x="15602" y="8489"/>
                    </a:cubicBezTo>
                    <a:lnTo>
                      <a:pt x="15915" y="8489"/>
                    </a:lnTo>
                    <a:lnTo>
                      <a:pt x="15915" y="18319"/>
                    </a:lnTo>
                    <a:lnTo>
                      <a:pt x="15602" y="18319"/>
                    </a:lnTo>
                    <a:cubicBezTo>
                      <a:pt x="15427" y="18319"/>
                      <a:pt x="15306" y="18820"/>
                      <a:pt x="15306" y="19659"/>
                    </a:cubicBezTo>
                    <a:cubicBezTo>
                      <a:pt x="15306" y="20498"/>
                      <a:pt x="15427" y="21000"/>
                      <a:pt x="15602" y="21000"/>
                    </a:cubicBezTo>
                    <a:lnTo>
                      <a:pt x="16795" y="21000"/>
                    </a:lnTo>
                    <a:cubicBezTo>
                      <a:pt x="16970" y="21000"/>
                      <a:pt x="17091" y="20498"/>
                      <a:pt x="17091" y="19659"/>
                    </a:cubicBezTo>
                    <a:cubicBezTo>
                      <a:pt x="17091" y="18820"/>
                      <a:pt x="16970" y="18319"/>
                      <a:pt x="16795" y="18319"/>
                    </a:cubicBezTo>
                    <a:lnTo>
                      <a:pt x="16473" y="18319"/>
                    </a:lnTo>
                    <a:lnTo>
                      <a:pt x="16473" y="11030"/>
                    </a:lnTo>
                    <a:cubicBezTo>
                      <a:pt x="16566" y="10507"/>
                      <a:pt x="16612" y="10028"/>
                      <a:pt x="16694" y="9592"/>
                    </a:cubicBezTo>
                    <a:cubicBezTo>
                      <a:pt x="16767" y="9192"/>
                      <a:pt x="16859" y="8819"/>
                      <a:pt x="16966" y="8489"/>
                    </a:cubicBezTo>
                    <a:cubicBezTo>
                      <a:pt x="17058" y="8210"/>
                      <a:pt x="17161" y="8070"/>
                      <a:pt x="17280" y="8070"/>
                    </a:cubicBezTo>
                    <a:cubicBezTo>
                      <a:pt x="17441" y="8070"/>
                      <a:pt x="17555" y="8252"/>
                      <a:pt x="17634" y="8615"/>
                    </a:cubicBezTo>
                    <a:cubicBezTo>
                      <a:pt x="17712" y="8970"/>
                      <a:pt x="17747" y="9386"/>
                      <a:pt x="17747" y="9927"/>
                    </a:cubicBezTo>
                    <a:cubicBezTo>
                      <a:pt x="17747" y="10766"/>
                      <a:pt x="17869" y="11352"/>
                      <a:pt x="18044" y="11352"/>
                    </a:cubicBezTo>
                    <a:cubicBezTo>
                      <a:pt x="18218" y="11352"/>
                      <a:pt x="18343" y="10766"/>
                      <a:pt x="18343" y="9927"/>
                    </a:cubicBezTo>
                    <a:cubicBezTo>
                      <a:pt x="18343" y="9289"/>
                      <a:pt x="18318" y="8677"/>
                      <a:pt x="18270" y="8112"/>
                    </a:cubicBezTo>
                    <a:cubicBezTo>
                      <a:pt x="18221" y="7535"/>
                      <a:pt x="18148" y="7015"/>
                      <a:pt x="18052" y="6576"/>
                    </a:cubicBezTo>
                    <a:cubicBezTo>
                      <a:pt x="17958" y="6147"/>
                      <a:pt x="17845" y="5808"/>
                      <a:pt x="17715" y="5571"/>
                    </a:cubicBezTo>
                    <a:cubicBezTo>
                      <a:pt x="17587" y="5335"/>
                      <a:pt x="17438" y="5222"/>
                      <a:pt x="17277" y="5222"/>
                    </a:cubicBezTo>
                    <a:close/>
                    <a:moveTo>
                      <a:pt x="19997" y="5362"/>
                    </a:moveTo>
                    <a:cubicBezTo>
                      <a:pt x="19767" y="5362"/>
                      <a:pt x="19548" y="5565"/>
                      <a:pt x="19350" y="5962"/>
                    </a:cubicBezTo>
                    <a:cubicBezTo>
                      <a:pt x="19151" y="6362"/>
                      <a:pt x="18980" y="6931"/>
                      <a:pt x="18839" y="7651"/>
                    </a:cubicBezTo>
                    <a:cubicBezTo>
                      <a:pt x="18699" y="8366"/>
                      <a:pt x="18589" y="9238"/>
                      <a:pt x="18511" y="10235"/>
                    </a:cubicBezTo>
                    <a:cubicBezTo>
                      <a:pt x="18434" y="11218"/>
                      <a:pt x="18395" y="12313"/>
                      <a:pt x="18395" y="13488"/>
                    </a:cubicBezTo>
                    <a:cubicBezTo>
                      <a:pt x="18395" y="14662"/>
                      <a:pt x="18434" y="15744"/>
                      <a:pt x="18511" y="16727"/>
                    </a:cubicBezTo>
                    <a:cubicBezTo>
                      <a:pt x="18589" y="17724"/>
                      <a:pt x="18699" y="18597"/>
                      <a:pt x="18839" y="19310"/>
                    </a:cubicBezTo>
                    <a:cubicBezTo>
                      <a:pt x="18980" y="20031"/>
                      <a:pt x="19150" y="20599"/>
                      <a:pt x="19350" y="21000"/>
                    </a:cubicBezTo>
                    <a:cubicBezTo>
                      <a:pt x="19547" y="21396"/>
                      <a:pt x="19765" y="21600"/>
                      <a:pt x="19997" y="21600"/>
                    </a:cubicBezTo>
                    <a:cubicBezTo>
                      <a:pt x="20229" y="21600"/>
                      <a:pt x="20448" y="21396"/>
                      <a:pt x="20645" y="21000"/>
                    </a:cubicBezTo>
                    <a:cubicBezTo>
                      <a:pt x="20845" y="20599"/>
                      <a:pt x="21016" y="20029"/>
                      <a:pt x="21156" y="19310"/>
                    </a:cubicBezTo>
                    <a:cubicBezTo>
                      <a:pt x="21296" y="18595"/>
                      <a:pt x="21406" y="17723"/>
                      <a:pt x="21484" y="16727"/>
                    </a:cubicBezTo>
                    <a:cubicBezTo>
                      <a:pt x="21561" y="15742"/>
                      <a:pt x="21600" y="14661"/>
                      <a:pt x="21600" y="13488"/>
                    </a:cubicBezTo>
                    <a:cubicBezTo>
                      <a:pt x="21600" y="12314"/>
                      <a:pt x="21561" y="11220"/>
                      <a:pt x="21484" y="10235"/>
                    </a:cubicBezTo>
                    <a:cubicBezTo>
                      <a:pt x="21406" y="9238"/>
                      <a:pt x="21296" y="8367"/>
                      <a:pt x="21156" y="7651"/>
                    </a:cubicBezTo>
                    <a:cubicBezTo>
                      <a:pt x="21015" y="6931"/>
                      <a:pt x="20844" y="6363"/>
                      <a:pt x="20645" y="5962"/>
                    </a:cubicBezTo>
                    <a:cubicBezTo>
                      <a:pt x="20447" y="5565"/>
                      <a:pt x="20228" y="5362"/>
                      <a:pt x="19997" y="5362"/>
                    </a:cubicBezTo>
                    <a:close/>
                    <a:moveTo>
                      <a:pt x="6312" y="7247"/>
                    </a:moveTo>
                    <a:cubicBezTo>
                      <a:pt x="6187" y="7247"/>
                      <a:pt x="6067" y="7329"/>
                      <a:pt x="5957" y="7484"/>
                    </a:cubicBezTo>
                    <a:cubicBezTo>
                      <a:pt x="5847" y="7638"/>
                      <a:pt x="5751" y="7829"/>
                      <a:pt x="5664" y="8056"/>
                    </a:cubicBezTo>
                    <a:cubicBezTo>
                      <a:pt x="5577" y="8285"/>
                      <a:pt x="5498" y="8541"/>
                      <a:pt x="5432" y="8824"/>
                    </a:cubicBezTo>
                    <a:cubicBezTo>
                      <a:pt x="5365" y="9106"/>
                      <a:pt x="5314" y="9365"/>
                      <a:pt x="5272" y="9620"/>
                    </a:cubicBezTo>
                    <a:cubicBezTo>
                      <a:pt x="5238" y="9838"/>
                      <a:pt x="5244" y="10029"/>
                      <a:pt x="5290" y="10193"/>
                    </a:cubicBezTo>
                    <a:cubicBezTo>
                      <a:pt x="5335" y="10356"/>
                      <a:pt x="5375" y="10327"/>
                      <a:pt x="5409" y="10109"/>
                    </a:cubicBezTo>
                    <a:cubicBezTo>
                      <a:pt x="5443" y="9891"/>
                      <a:pt x="5487" y="9663"/>
                      <a:pt x="5542" y="9425"/>
                    </a:cubicBezTo>
                    <a:cubicBezTo>
                      <a:pt x="5597" y="9190"/>
                      <a:pt x="5660" y="8983"/>
                      <a:pt x="5734" y="8782"/>
                    </a:cubicBezTo>
                    <a:cubicBezTo>
                      <a:pt x="5808" y="8583"/>
                      <a:pt x="5892" y="8404"/>
                      <a:pt x="5986" y="8266"/>
                    </a:cubicBezTo>
                    <a:cubicBezTo>
                      <a:pt x="6081" y="8129"/>
                      <a:pt x="6190" y="8070"/>
                      <a:pt x="6312" y="8070"/>
                    </a:cubicBezTo>
                    <a:cubicBezTo>
                      <a:pt x="6448" y="8070"/>
                      <a:pt x="6570" y="8159"/>
                      <a:pt x="6680" y="8350"/>
                    </a:cubicBezTo>
                    <a:cubicBezTo>
                      <a:pt x="6790" y="8540"/>
                      <a:pt x="6883" y="8807"/>
                      <a:pt x="6959" y="9145"/>
                    </a:cubicBezTo>
                    <a:cubicBezTo>
                      <a:pt x="7035" y="9481"/>
                      <a:pt x="7091" y="9871"/>
                      <a:pt x="7133" y="10318"/>
                    </a:cubicBezTo>
                    <a:cubicBezTo>
                      <a:pt x="7175" y="10766"/>
                      <a:pt x="7197" y="11247"/>
                      <a:pt x="7197" y="11756"/>
                    </a:cubicBezTo>
                    <a:lnTo>
                      <a:pt x="7197" y="16950"/>
                    </a:lnTo>
                    <a:cubicBezTo>
                      <a:pt x="7118" y="17642"/>
                      <a:pt x="7021" y="18263"/>
                      <a:pt x="6907" y="18807"/>
                    </a:cubicBezTo>
                    <a:cubicBezTo>
                      <a:pt x="6808" y="19282"/>
                      <a:pt x="6690" y="19705"/>
                      <a:pt x="6550" y="20078"/>
                    </a:cubicBezTo>
                    <a:cubicBezTo>
                      <a:pt x="6410" y="20451"/>
                      <a:pt x="6248" y="20637"/>
                      <a:pt x="6062" y="20637"/>
                    </a:cubicBezTo>
                    <a:cubicBezTo>
                      <a:pt x="5778" y="20637"/>
                      <a:pt x="5565" y="20296"/>
                      <a:pt x="5423" y="19631"/>
                    </a:cubicBezTo>
                    <a:cubicBezTo>
                      <a:pt x="5281" y="18966"/>
                      <a:pt x="5208" y="18115"/>
                      <a:pt x="5208" y="17076"/>
                    </a:cubicBezTo>
                    <a:cubicBezTo>
                      <a:pt x="5208" y="16567"/>
                      <a:pt x="5227" y="16102"/>
                      <a:pt x="5264" y="15666"/>
                    </a:cubicBezTo>
                    <a:cubicBezTo>
                      <a:pt x="5299" y="15230"/>
                      <a:pt x="5355" y="14844"/>
                      <a:pt x="5435" y="14535"/>
                    </a:cubicBezTo>
                    <a:cubicBezTo>
                      <a:pt x="5514" y="14224"/>
                      <a:pt x="5615" y="13990"/>
                      <a:pt x="5737" y="13809"/>
                    </a:cubicBezTo>
                    <a:cubicBezTo>
                      <a:pt x="5858" y="13628"/>
                      <a:pt x="6005" y="13530"/>
                      <a:pt x="6175" y="13530"/>
                    </a:cubicBezTo>
                    <a:lnTo>
                      <a:pt x="6770" y="13530"/>
                    </a:lnTo>
                    <a:cubicBezTo>
                      <a:pt x="6827" y="13530"/>
                      <a:pt x="6857" y="13398"/>
                      <a:pt x="6857" y="13125"/>
                    </a:cubicBezTo>
                    <a:cubicBezTo>
                      <a:pt x="6857" y="12852"/>
                      <a:pt x="6827" y="12706"/>
                      <a:pt x="6770" y="12706"/>
                    </a:cubicBezTo>
                    <a:lnTo>
                      <a:pt x="6175" y="12706"/>
                    </a:lnTo>
                    <a:cubicBezTo>
                      <a:pt x="5990" y="12706"/>
                      <a:pt x="5825" y="12828"/>
                      <a:pt x="5685" y="13055"/>
                    </a:cubicBezTo>
                    <a:cubicBezTo>
                      <a:pt x="5544" y="13284"/>
                      <a:pt x="5427" y="13585"/>
                      <a:pt x="5330" y="13976"/>
                    </a:cubicBezTo>
                    <a:cubicBezTo>
                      <a:pt x="5234" y="14369"/>
                      <a:pt x="5162" y="14831"/>
                      <a:pt x="5113" y="15359"/>
                    </a:cubicBezTo>
                    <a:cubicBezTo>
                      <a:pt x="5063" y="15886"/>
                      <a:pt x="5037" y="16457"/>
                      <a:pt x="5037" y="17076"/>
                    </a:cubicBezTo>
                    <a:cubicBezTo>
                      <a:pt x="5037" y="17696"/>
                      <a:pt x="5059" y="18280"/>
                      <a:pt x="5101" y="18807"/>
                    </a:cubicBezTo>
                    <a:cubicBezTo>
                      <a:pt x="5143" y="19336"/>
                      <a:pt x="5204" y="19784"/>
                      <a:pt x="5290" y="20176"/>
                    </a:cubicBezTo>
                    <a:cubicBezTo>
                      <a:pt x="5375" y="20567"/>
                      <a:pt x="5483" y="20882"/>
                      <a:pt x="5612" y="21111"/>
                    </a:cubicBezTo>
                    <a:cubicBezTo>
                      <a:pt x="5741" y="21339"/>
                      <a:pt x="5892" y="21446"/>
                      <a:pt x="6062" y="21446"/>
                    </a:cubicBezTo>
                    <a:cubicBezTo>
                      <a:pt x="6198" y="21446"/>
                      <a:pt x="6322" y="21363"/>
                      <a:pt x="6434" y="21181"/>
                    </a:cubicBezTo>
                    <a:cubicBezTo>
                      <a:pt x="6545" y="21000"/>
                      <a:pt x="6646" y="20781"/>
                      <a:pt x="6735" y="20525"/>
                    </a:cubicBezTo>
                    <a:cubicBezTo>
                      <a:pt x="6824" y="20271"/>
                      <a:pt x="6899" y="19997"/>
                      <a:pt x="6962" y="19715"/>
                    </a:cubicBezTo>
                    <a:cubicBezTo>
                      <a:pt x="7024" y="19434"/>
                      <a:pt x="7073" y="19181"/>
                      <a:pt x="7107" y="18961"/>
                    </a:cubicBezTo>
                    <a:cubicBezTo>
                      <a:pt x="7122" y="18871"/>
                      <a:pt x="7134" y="18831"/>
                      <a:pt x="7145" y="18821"/>
                    </a:cubicBezTo>
                    <a:cubicBezTo>
                      <a:pt x="7156" y="18812"/>
                      <a:pt x="7166" y="18826"/>
                      <a:pt x="7174" y="18863"/>
                    </a:cubicBezTo>
                    <a:cubicBezTo>
                      <a:pt x="7181" y="18900"/>
                      <a:pt x="7187" y="18944"/>
                      <a:pt x="7191" y="19017"/>
                    </a:cubicBezTo>
                    <a:cubicBezTo>
                      <a:pt x="7195" y="19089"/>
                      <a:pt x="7197" y="19166"/>
                      <a:pt x="7197" y="19240"/>
                    </a:cubicBezTo>
                    <a:lnTo>
                      <a:pt x="7197" y="20762"/>
                    </a:lnTo>
                    <a:cubicBezTo>
                      <a:pt x="7197" y="21036"/>
                      <a:pt x="7224" y="21181"/>
                      <a:pt x="7281" y="21181"/>
                    </a:cubicBezTo>
                    <a:lnTo>
                      <a:pt x="7850" y="21181"/>
                    </a:lnTo>
                    <a:cubicBezTo>
                      <a:pt x="7907" y="21181"/>
                      <a:pt x="7935" y="21036"/>
                      <a:pt x="7935" y="20762"/>
                    </a:cubicBezTo>
                    <a:cubicBezTo>
                      <a:pt x="7935" y="20490"/>
                      <a:pt x="7907" y="20357"/>
                      <a:pt x="7850" y="20357"/>
                    </a:cubicBezTo>
                    <a:lnTo>
                      <a:pt x="7453" y="20357"/>
                    </a:lnTo>
                    <a:cubicBezTo>
                      <a:pt x="7396" y="20357"/>
                      <a:pt x="7368" y="20226"/>
                      <a:pt x="7368" y="19952"/>
                    </a:cubicBezTo>
                    <a:lnTo>
                      <a:pt x="7368" y="11756"/>
                    </a:lnTo>
                    <a:cubicBezTo>
                      <a:pt x="7368" y="11136"/>
                      <a:pt x="7342" y="10558"/>
                      <a:pt x="7293" y="10011"/>
                    </a:cubicBezTo>
                    <a:cubicBezTo>
                      <a:pt x="7244" y="9465"/>
                      <a:pt x="7175" y="8983"/>
                      <a:pt x="7084" y="8573"/>
                    </a:cubicBezTo>
                    <a:cubicBezTo>
                      <a:pt x="6993" y="8163"/>
                      <a:pt x="6881" y="7833"/>
                      <a:pt x="6750" y="7596"/>
                    </a:cubicBezTo>
                    <a:cubicBezTo>
                      <a:pt x="6619" y="7359"/>
                      <a:pt x="6475" y="7247"/>
                      <a:pt x="6312" y="7247"/>
                    </a:cubicBezTo>
                    <a:close/>
                    <a:moveTo>
                      <a:pt x="20055" y="8042"/>
                    </a:moveTo>
                    <a:cubicBezTo>
                      <a:pt x="20212" y="8042"/>
                      <a:pt x="20353" y="8172"/>
                      <a:pt x="20476" y="8419"/>
                    </a:cubicBezTo>
                    <a:cubicBezTo>
                      <a:pt x="20599" y="8666"/>
                      <a:pt x="20701" y="8997"/>
                      <a:pt x="20787" y="9439"/>
                    </a:cubicBezTo>
                    <a:cubicBezTo>
                      <a:pt x="20873" y="9884"/>
                      <a:pt x="20942" y="10433"/>
                      <a:pt x="20990" y="11072"/>
                    </a:cubicBezTo>
                    <a:cubicBezTo>
                      <a:pt x="21040" y="11734"/>
                      <a:pt x="21066" y="12484"/>
                      <a:pt x="21066" y="13306"/>
                    </a:cubicBezTo>
                    <a:cubicBezTo>
                      <a:pt x="21066" y="14146"/>
                      <a:pt x="21040" y="14909"/>
                      <a:pt x="20990" y="15568"/>
                    </a:cubicBezTo>
                    <a:cubicBezTo>
                      <a:pt x="20942" y="16209"/>
                      <a:pt x="20873" y="16758"/>
                      <a:pt x="20787" y="17202"/>
                    </a:cubicBezTo>
                    <a:cubicBezTo>
                      <a:pt x="20702" y="17638"/>
                      <a:pt x="20599" y="17989"/>
                      <a:pt x="20479" y="18221"/>
                    </a:cubicBezTo>
                    <a:cubicBezTo>
                      <a:pt x="20356" y="18462"/>
                      <a:pt x="20213" y="18584"/>
                      <a:pt x="20055" y="18584"/>
                    </a:cubicBezTo>
                    <a:cubicBezTo>
                      <a:pt x="19898" y="18584"/>
                      <a:pt x="19755" y="18462"/>
                      <a:pt x="19632" y="18221"/>
                    </a:cubicBezTo>
                    <a:cubicBezTo>
                      <a:pt x="19512" y="17989"/>
                      <a:pt x="19409" y="17650"/>
                      <a:pt x="19324" y="17216"/>
                    </a:cubicBezTo>
                    <a:cubicBezTo>
                      <a:pt x="19237" y="16765"/>
                      <a:pt x="19170" y="16221"/>
                      <a:pt x="19121" y="15568"/>
                    </a:cubicBezTo>
                    <a:cubicBezTo>
                      <a:pt x="19071" y="14913"/>
                      <a:pt x="19045" y="14151"/>
                      <a:pt x="19045" y="13306"/>
                    </a:cubicBezTo>
                    <a:cubicBezTo>
                      <a:pt x="19045" y="12479"/>
                      <a:pt x="19071" y="11729"/>
                      <a:pt x="19121" y="11072"/>
                    </a:cubicBezTo>
                    <a:cubicBezTo>
                      <a:pt x="19170" y="10429"/>
                      <a:pt x="19238" y="9881"/>
                      <a:pt x="19324" y="9439"/>
                    </a:cubicBezTo>
                    <a:cubicBezTo>
                      <a:pt x="19410" y="8995"/>
                      <a:pt x="19511" y="8667"/>
                      <a:pt x="19635" y="8419"/>
                    </a:cubicBezTo>
                    <a:cubicBezTo>
                      <a:pt x="19757" y="8172"/>
                      <a:pt x="19899" y="8042"/>
                      <a:pt x="20055" y="8042"/>
                    </a:cubicBezTo>
                    <a:close/>
                  </a:path>
                </a:pathLst>
              </a:custGeom>
              <a:solidFill>
                <a:srgbClr val="1A21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6" name="Shape 6"/>
              <p:cNvSpPr/>
              <p:nvPr/>
            </p:nvSpPr>
            <p:spPr>
              <a:xfrm>
                <a:off x="376801" y="88659"/>
                <a:ext cx="283710" cy="3086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0" extrusionOk="0">
                    <a:moveTo>
                      <a:pt x="21213" y="11458"/>
                    </a:moveTo>
                    <a:lnTo>
                      <a:pt x="19665" y="11458"/>
                    </a:lnTo>
                    <a:cubicBezTo>
                      <a:pt x="19526" y="11458"/>
                      <a:pt x="19407" y="11423"/>
                      <a:pt x="19303" y="11352"/>
                    </a:cubicBezTo>
                    <a:cubicBezTo>
                      <a:pt x="19200" y="11281"/>
                      <a:pt x="19106" y="11198"/>
                      <a:pt x="19020" y="11103"/>
                    </a:cubicBezTo>
                    <a:lnTo>
                      <a:pt x="15331" y="6393"/>
                    </a:lnTo>
                    <a:cubicBezTo>
                      <a:pt x="15227" y="6251"/>
                      <a:pt x="15227" y="6109"/>
                      <a:pt x="15331" y="5967"/>
                    </a:cubicBezTo>
                    <a:lnTo>
                      <a:pt x="18242" y="2078"/>
                    </a:lnTo>
                    <a:cubicBezTo>
                      <a:pt x="18311" y="1983"/>
                      <a:pt x="18401" y="1899"/>
                      <a:pt x="18513" y="1828"/>
                    </a:cubicBezTo>
                    <a:cubicBezTo>
                      <a:pt x="18530" y="1817"/>
                      <a:pt x="18584" y="1790"/>
                      <a:pt x="18658" y="1754"/>
                    </a:cubicBezTo>
                    <a:cubicBezTo>
                      <a:pt x="19600" y="1650"/>
                      <a:pt x="20445" y="1250"/>
                      <a:pt x="21072" y="657"/>
                    </a:cubicBezTo>
                    <a:cubicBezTo>
                      <a:pt x="21234" y="504"/>
                      <a:pt x="21230" y="258"/>
                      <a:pt x="21064" y="110"/>
                    </a:cubicBezTo>
                    <a:cubicBezTo>
                      <a:pt x="20896" y="-39"/>
                      <a:pt x="20630" y="-36"/>
                      <a:pt x="20467" y="118"/>
                    </a:cubicBezTo>
                    <a:cubicBezTo>
                      <a:pt x="19916" y="637"/>
                      <a:pt x="19162" y="966"/>
                      <a:pt x="18322" y="1002"/>
                    </a:cubicBezTo>
                    <a:lnTo>
                      <a:pt x="17812" y="990"/>
                    </a:lnTo>
                    <a:cubicBezTo>
                      <a:pt x="17055" y="913"/>
                      <a:pt x="16380" y="594"/>
                      <a:pt x="15873" y="117"/>
                    </a:cubicBezTo>
                    <a:cubicBezTo>
                      <a:pt x="15710" y="-37"/>
                      <a:pt x="15443" y="-40"/>
                      <a:pt x="15276" y="110"/>
                    </a:cubicBezTo>
                    <a:cubicBezTo>
                      <a:pt x="15109" y="259"/>
                      <a:pt x="15106" y="504"/>
                      <a:pt x="15269" y="657"/>
                    </a:cubicBezTo>
                    <a:lnTo>
                      <a:pt x="15268" y="657"/>
                    </a:lnTo>
                    <a:cubicBezTo>
                      <a:pt x="15838" y="1195"/>
                      <a:pt x="16587" y="1573"/>
                      <a:pt x="17425" y="1717"/>
                    </a:cubicBezTo>
                    <a:cubicBezTo>
                      <a:pt x="17428" y="1728"/>
                      <a:pt x="17435" y="1739"/>
                      <a:pt x="17437" y="1751"/>
                    </a:cubicBezTo>
                    <a:cubicBezTo>
                      <a:pt x="17459" y="1838"/>
                      <a:pt x="17430" y="1972"/>
                      <a:pt x="17345" y="2067"/>
                    </a:cubicBezTo>
                    <a:lnTo>
                      <a:pt x="14867" y="5352"/>
                    </a:lnTo>
                    <a:cubicBezTo>
                      <a:pt x="14746" y="5525"/>
                      <a:pt x="14626" y="5525"/>
                      <a:pt x="14506" y="5352"/>
                    </a:cubicBezTo>
                    <a:lnTo>
                      <a:pt x="11411" y="1400"/>
                    </a:lnTo>
                    <a:cubicBezTo>
                      <a:pt x="11324" y="1305"/>
                      <a:pt x="11310" y="1221"/>
                      <a:pt x="11372" y="1150"/>
                    </a:cubicBezTo>
                    <a:cubicBezTo>
                      <a:pt x="11431" y="1079"/>
                      <a:pt x="11530" y="1045"/>
                      <a:pt x="11668" y="1045"/>
                    </a:cubicBezTo>
                    <a:lnTo>
                      <a:pt x="13732" y="1045"/>
                    </a:lnTo>
                    <a:cubicBezTo>
                      <a:pt x="13989" y="1045"/>
                      <a:pt x="14119" y="926"/>
                      <a:pt x="14119" y="690"/>
                    </a:cubicBezTo>
                    <a:cubicBezTo>
                      <a:pt x="14119" y="453"/>
                      <a:pt x="13989" y="335"/>
                      <a:pt x="13732" y="335"/>
                    </a:cubicBezTo>
                    <a:lnTo>
                      <a:pt x="8315" y="335"/>
                    </a:lnTo>
                    <a:cubicBezTo>
                      <a:pt x="8056" y="335"/>
                      <a:pt x="7928" y="453"/>
                      <a:pt x="7928" y="690"/>
                    </a:cubicBezTo>
                    <a:cubicBezTo>
                      <a:pt x="7928" y="926"/>
                      <a:pt x="8056" y="1045"/>
                      <a:pt x="8315" y="1045"/>
                    </a:cubicBezTo>
                    <a:lnTo>
                      <a:pt x="9863" y="1045"/>
                    </a:lnTo>
                    <a:cubicBezTo>
                      <a:pt x="10000" y="1045"/>
                      <a:pt x="10124" y="1079"/>
                      <a:pt x="10237" y="1150"/>
                    </a:cubicBezTo>
                    <a:cubicBezTo>
                      <a:pt x="10348" y="1221"/>
                      <a:pt x="10438" y="1305"/>
                      <a:pt x="10508" y="1400"/>
                    </a:cubicBezTo>
                    <a:lnTo>
                      <a:pt x="14066" y="5967"/>
                    </a:lnTo>
                    <a:cubicBezTo>
                      <a:pt x="14170" y="6109"/>
                      <a:pt x="14170" y="6251"/>
                      <a:pt x="14066" y="6393"/>
                    </a:cubicBezTo>
                    <a:lnTo>
                      <a:pt x="2579" y="20495"/>
                    </a:lnTo>
                    <a:cubicBezTo>
                      <a:pt x="2492" y="20590"/>
                      <a:pt x="2399" y="20674"/>
                      <a:pt x="2295" y="20745"/>
                    </a:cubicBezTo>
                    <a:cubicBezTo>
                      <a:pt x="2192" y="20816"/>
                      <a:pt x="2072" y="20850"/>
                      <a:pt x="1935" y="20850"/>
                    </a:cubicBezTo>
                    <a:lnTo>
                      <a:pt x="387" y="20850"/>
                    </a:lnTo>
                    <a:cubicBezTo>
                      <a:pt x="128" y="20850"/>
                      <a:pt x="0" y="20969"/>
                      <a:pt x="0" y="21205"/>
                    </a:cubicBezTo>
                    <a:cubicBezTo>
                      <a:pt x="0" y="21442"/>
                      <a:pt x="128" y="21560"/>
                      <a:pt x="387" y="21560"/>
                    </a:cubicBezTo>
                    <a:lnTo>
                      <a:pt x="5803" y="21560"/>
                    </a:lnTo>
                    <a:cubicBezTo>
                      <a:pt x="6061" y="21560"/>
                      <a:pt x="6190" y="21442"/>
                      <a:pt x="6190" y="21205"/>
                    </a:cubicBezTo>
                    <a:cubicBezTo>
                      <a:pt x="6190" y="20969"/>
                      <a:pt x="6061" y="20850"/>
                      <a:pt x="5803" y="20850"/>
                    </a:cubicBezTo>
                    <a:lnTo>
                      <a:pt x="3740" y="20850"/>
                    </a:lnTo>
                    <a:cubicBezTo>
                      <a:pt x="3602" y="20850"/>
                      <a:pt x="3504" y="20816"/>
                      <a:pt x="3442" y="20745"/>
                    </a:cubicBezTo>
                    <a:cubicBezTo>
                      <a:pt x="3382" y="20674"/>
                      <a:pt x="3395" y="20590"/>
                      <a:pt x="3481" y="20495"/>
                    </a:cubicBezTo>
                    <a:lnTo>
                      <a:pt x="14506" y="6985"/>
                    </a:lnTo>
                    <a:cubicBezTo>
                      <a:pt x="14626" y="6827"/>
                      <a:pt x="14746" y="6827"/>
                      <a:pt x="14867" y="6985"/>
                    </a:cubicBezTo>
                    <a:lnTo>
                      <a:pt x="18117" y="11103"/>
                    </a:lnTo>
                    <a:cubicBezTo>
                      <a:pt x="18204" y="11198"/>
                      <a:pt x="18216" y="11281"/>
                      <a:pt x="18156" y="11352"/>
                    </a:cubicBezTo>
                    <a:cubicBezTo>
                      <a:pt x="18095" y="11423"/>
                      <a:pt x="17996" y="11458"/>
                      <a:pt x="17859" y="11458"/>
                    </a:cubicBezTo>
                    <a:lnTo>
                      <a:pt x="15795" y="11458"/>
                    </a:lnTo>
                    <a:cubicBezTo>
                      <a:pt x="15537" y="11458"/>
                      <a:pt x="15409" y="11577"/>
                      <a:pt x="15409" y="11813"/>
                    </a:cubicBezTo>
                    <a:cubicBezTo>
                      <a:pt x="15409" y="12050"/>
                      <a:pt x="15537" y="12167"/>
                      <a:pt x="15795" y="12167"/>
                    </a:cubicBezTo>
                    <a:lnTo>
                      <a:pt x="21213" y="12167"/>
                    </a:lnTo>
                    <a:cubicBezTo>
                      <a:pt x="21470" y="12167"/>
                      <a:pt x="21600" y="12050"/>
                      <a:pt x="21600" y="11813"/>
                    </a:cubicBezTo>
                    <a:cubicBezTo>
                      <a:pt x="21600" y="11577"/>
                      <a:pt x="21470" y="11458"/>
                      <a:pt x="21213" y="1145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  <p:sp>
            <p:nvSpPr>
              <p:cNvPr id="7" name="Shape 7"/>
              <p:cNvSpPr/>
              <p:nvPr/>
            </p:nvSpPr>
            <p:spPr>
              <a:xfrm>
                <a:off x="592908" y="72035"/>
                <a:ext cx="44769" cy="20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02" y="11979"/>
                    </a:moveTo>
                    <a:cubicBezTo>
                      <a:pt x="15493" y="11979"/>
                      <a:pt x="14427" y="10116"/>
                      <a:pt x="14427" y="7815"/>
                    </a:cubicBezTo>
                    <a:cubicBezTo>
                      <a:pt x="14427" y="5520"/>
                      <a:pt x="15493" y="3657"/>
                      <a:pt x="16802" y="3657"/>
                    </a:cubicBezTo>
                    <a:cubicBezTo>
                      <a:pt x="18118" y="3657"/>
                      <a:pt x="19185" y="5520"/>
                      <a:pt x="19185" y="7815"/>
                    </a:cubicBezTo>
                    <a:cubicBezTo>
                      <a:pt x="19185" y="10116"/>
                      <a:pt x="18118" y="11979"/>
                      <a:pt x="16802" y="11979"/>
                    </a:cubicBezTo>
                    <a:close/>
                    <a:moveTo>
                      <a:pt x="10799" y="0"/>
                    </a:moveTo>
                    <a:cubicBezTo>
                      <a:pt x="4837" y="0"/>
                      <a:pt x="0" y="4833"/>
                      <a:pt x="0" y="10803"/>
                    </a:cubicBezTo>
                    <a:cubicBezTo>
                      <a:pt x="0" y="16767"/>
                      <a:pt x="4837" y="21600"/>
                      <a:pt x="10799" y="21600"/>
                    </a:cubicBezTo>
                    <a:cubicBezTo>
                      <a:pt x="16761" y="21600"/>
                      <a:pt x="21600" y="16767"/>
                      <a:pt x="21600" y="10803"/>
                    </a:cubicBezTo>
                    <a:cubicBezTo>
                      <a:pt x="21600" y="4833"/>
                      <a:pt x="16761" y="0"/>
                      <a:pt x="10799" y="0"/>
                    </a:cubicBezTo>
                    <a:close/>
                  </a:path>
                </a:pathLst>
              </a:custGeom>
              <a:solidFill>
                <a:srgbClr val="1A212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/>
              </a:p>
            </p:txBody>
          </p:sp>
        </p:grpSp>
      </p:grp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992972" y="171128"/>
            <a:ext cx="10206058" cy="741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212830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910398" y="823064"/>
            <a:ext cx="8371205" cy="79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800"/>
              <a:t>Body Level One</a:t>
            </a:r>
          </a:p>
          <a:p>
            <a:pPr lvl="1">
              <a:defRPr sz="1800"/>
            </a:pPr>
            <a:r>
              <a:rPr sz="800"/>
              <a:t>Body Level Two</a:t>
            </a:r>
          </a:p>
          <a:p>
            <a:pPr lvl="2">
              <a:defRPr sz="1800"/>
            </a:pPr>
            <a:r>
              <a:rPr sz="800"/>
              <a:t>Body Level Three</a:t>
            </a:r>
          </a:p>
          <a:p>
            <a:pPr lvl="3">
              <a:defRPr sz="1800"/>
            </a:pPr>
            <a:r>
              <a:rPr sz="800"/>
              <a:t>Body Level Four</a:t>
            </a:r>
          </a:p>
          <a:p>
            <a:pPr lvl="4">
              <a:defRPr sz="1800"/>
            </a:pPr>
            <a:r>
              <a:rPr sz="8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11518676" y="6578600"/>
            <a:ext cx="185906" cy="2032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normAutofit/>
          </a:bodyPr>
          <a:lstStyle>
            <a:lvl1pPr>
              <a:defRPr sz="900"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grpSp>
        <p:nvGrpSpPr>
          <p:cNvPr id="15" name="Group 15">
            <a:hlinkClick r:id="" action="ppaction://hlinkshowjump?jump=previousslide"/>
          </p:cNvPr>
          <p:cNvGrpSpPr/>
          <p:nvPr/>
        </p:nvGrpSpPr>
        <p:grpSpPr>
          <a:xfrm>
            <a:off x="11318251" y="6575220"/>
            <a:ext cx="146460" cy="146460"/>
            <a:chOff x="0" y="0"/>
            <a:chExt cx="292918" cy="292918"/>
          </a:xfrm>
        </p:grpSpPr>
        <p:sp>
          <p:nvSpPr>
            <p:cNvPr id="13" name="Shape 13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222B3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14" name="Shape 14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22B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  <p:grpSp>
        <p:nvGrpSpPr>
          <p:cNvPr id="18" name="Group 18">
            <a:hlinkClick r:id="" action="ppaction://hlinkshowjump?jump=nextslide"/>
          </p:cNvPr>
          <p:cNvGrpSpPr/>
          <p:nvPr/>
        </p:nvGrpSpPr>
        <p:grpSpPr>
          <a:xfrm flipH="1">
            <a:off x="11743701" y="6575220"/>
            <a:ext cx="146460" cy="146460"/>
            <a:chOff x="0" y="0"/>
            <a:chExt cx="292918" cy="292918"/>
          </a:xfrm>
        </p:grpSpPr>
        <p:sp>
          <p:nvSpPr>
            <p:cNvPr id="16" name="Shape 16"/>
            <p:cNvSpPr/>
            <p:nvPr/>
          </p:nvSpPr>
          <p:spPr>
            <a:xfrm>
              <a:off x="0" y="0"/>
              <a:ext cx="292919" cy="29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222B3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  <p:sp>
          <p:nvSpPr>
            <p:cNvPr id="17" name="Shape 17"/>
            <p:cNvSpPr/>
            <p:nvPr/>
          </p:nvSpPr>
          <p:spPr>
            <a:xfrm>
              <a:off x="52688" y="60642"/>
              <a:ext cx="136985" cy="1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237"/>
                  </a:lnTo>
                  <a:lnTo>
                    <a:pt x="21600" y="21600"/>
                  </a:lnTo>
                  <a:lnTo>
                    <a:pt x="21600" y="16791"/>
                  </a:lnTo>
                  <a:lnTo>
                    <a:pt x="9612" y="10491"/>
                  </a:lnTo>
                  <a:lnTo>
                    <a:pt x="21600" y="48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22B3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 sz="1600"/>
            </a:p>
          </p:txBody>
        </p:sp>
      </p:grpSp>
    </p:spTree>
    <p:extLst>
      <p:ext uri="{BB962C8B-B14F-4D97-AF65-F5344CB8AC3E}">
        <p14:creationId xmlns:p14="http://schemas.microsoft.com/office/powerpoint/2010/main" val="157087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  <p:sldLayoutId id="2147483861" r:id="rId17"/>
  </p:sldLayoutIdLst>
  <p:transition spd="med"/>
  <p:txStyles>
    <p:titleStyle>
      <a:lvl1pPr algn="ctr" defTabSz="412750">
        <a:defRPr sz="45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1pPr>
      <a:lvl2pPr indent="114300" algn="ctr" defTabSz="412750">
        <a:defRPr sz="45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2pPr>
      <a:lvl3pPr indent="228600" algn="ctr" defTabSz="412750">
        <a:defRPr sz="45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3pPr>
      <a:lvl4pPr indent="342900" algn="ctr" defTabSz="412750">
        <a:defRPr sz="45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4pPr>
      <a:lvl5pPr indent="457200" algn="ctr" defTabSz="412750">
        <a:defRPr sz="45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5pPr>
      <a:lvl6pPr indent="571500" algn="ctr" defTabSz="412750">
        <a:defRPr sz="45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6pPr>
      <a:lvl7pPr indent="685800" algn="ctr" defTabSz="412750">
        <a:defRPr sz="45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7pPr>
      <a:lvl8pPr indent="800100" algn="ctr" defTabSz="412750">
        <a:defRPr sz="45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8pPr>
      <a:lvl9pPr indent="914400" algn="ctr" defTabSz="412750">
        <a:defRPr sz="4500" b="1">
          <a:solidFill>
            <a:srgbClr val="212830"/>
          </a:solidFill>
          <a:latin typeface="BebasNeueBold"/>
          <a:ea typeface="BebasNeueBold"/>
          <a:cs typeface="BebasNeueBold"/>
          <a:sym typeface="BebasNeueBold"/>
        </a:defRPr>
      </a:lvl9pPr>
    </p:titleStyle>
    <p:bodyStyle>
      <a:lvl1pPr algn="ctr" defTabSz="412750">
        <a:defRPr sz="800">
          <a:latin typeface="Roboto Light"/>
          <a:ea typeface="Roboto Light"/>
          <a:cs typeface="Roboto Light"/>
          <a:sym typeface="Roboto Light"/>
        </a:defRPr>
      </a:lvl1pPr>
      <a:lvl2pPr indent="114300" algn="ctr" defTabSz="412750">
        <a:defRPr sz="800">
          <a:latin typeface="Roboto Light"/>
          <a:ea typeface="Roboto Light"/>
          <a:cs typeface="Roboto Light"/>
          <a:sym typeface="Roboto Light"/>
        </a:defRPr>
      </a:lvl2pPr>
      <a:lvl3pPr indent="228600" algn="ctr" defTabSz="412750">
        <a:defRPr sz="800">
          <a:latin typeface="Roboto Light"/>
          <a:ea typeface="Roboto Light"/>
          <a:cs typeface="Roboto Light"/>
          <a:sym typeface="Roboto Light"/>
        </a:defRPr>
      </a:lvl3pPr>
      <a:lvl4pPr indent="342900" algn="ctr" defTabSz="412750">
        <a:defRPr sz="800">
          <a:latin typeface="Roboto Light"/>
          <a:ea typeface="Roboto Light"/>
          <a:cs typeface="Roboto Light"/>
          <a:sym typeface="Roboto Light"/>
        </a:defRPr>
      </a:lvl4pPr>
      <a:lvl5pPr indent="457200" algn="ctr" defTabSz="412750">
        <a:defRPr sz="800">
          <a:latin typeface="Roboto Light"/>
          <a:ea typeface="Roboto Light"/>
          <a:cs typeface="Roboto Light"/>
          <a:sym typeface="Roboto Light"/>
        </a:defRPr>
      </a:lvl5pPr>
      <a:lvl6pPr indent="571500" algn="ctr" defTabSz="412750">
        <a:defRPr sz="800">
          <a:latin typeface="Roboto Light"/>
          <a:ea typeface="Roboto Light"/>
          <a:cs typeface="Roboto Light"/>
          <a:sym typeface="Roboto Light"/>
        </a:defRPr>
      </a:lvl6pPr>
      <a:lvl7pPr indent="685800" algn="ctr" defTabSz="412750">
        <a:defRPr sz="800">
          <a:latin typeface="Roboto Light"/>
          <a:ea typeface="Roboto Light"/>
          <a:cs typeface="Roboto Light"/>
          <a:sym typeface="Roboto Light"/>
        </a:defRPr>
      </a:lvl7pPr>
      <a:lvl8pPr indent="800100" algn="ctr" defTabSz="412750">
        <a:defRPr sz="800">
          <a:latin typeface="Roboto Light"/>
          <a:ea typeface="Roboto Light"/>
          <a:cs typeface="Roboto Light"/>
          <a:sym typeface="Roboto Light"/>
        </a:defRPr>
      </a:lvl8pPr>
      <a:lvl9pPr indent="914400" algn="ctr" defTabSz="412750">
        <a:defRPr sz="800">
          <a:latin typeface="Roboto Light"/>
          <a:ea typeface="Roboto Light"/>
          <a:cs typeface="Roboto Light"/>
          <a:sym typeface="Roboto Light"/>
        </a:defRPr>
      </a:lvl9pPr>
    </p:bodyStyle>
    <p:otherStyle>
      <a:lvl1pPr algn="ctr" defTabSz="41275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1pPr>
      <a:lvl2pPr indent="114300" algn="ctr" defTabSz="41275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2pPr>
      <a:lvl3pPr indent="228600" algn="ctr" defTabSz="41275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3pPr>
      <a:lvl4pPr indent="342900" algn="ctr" defTabSz="41275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4pPr>
      <a:lvl5pPr indent="457200" algn="ctr" defTabSz="41275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5pPr>
      <a:lvl6pPr indent="571500" algn="ctr" defTabSz="41275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6pPr>
      <a:lvl7pPr indent="685800" algn="ctr" defTabSz="41275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7pPr>
      <a:lvl8pPr indent="800100" algn="ctr" defTabSz="41275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8pPr>
      <a:lvl9pPr indent="914400" algn="ctr" defTabSz="412750">
        <a:defRPr>
          <a:solidFill>
            <a:schemeClr val="tx1"/>
          </a:solidFill>
          <a:latin typeface="+mn-lt"/>
          <a:ea typeface="+mn-ea"/>
          <a:cs typeface="+mn-cs"/>
          <a:sym typeface="Roboto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7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3965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9205">
            <a:extLst>
              <a:ext uri="{FF2B5EF4-FFF2-40B4-BE49-F238E27FC236}">
                <a16:creationId xmlns:a16="http://schemas.microsoft.com/office/drawing/2014/main" id="{7DB29228-3562-488B-B4E6-7F4092861742}"/>
              </a:ext>
            </a:extLst>
          </p:cNvPr>
          <p:cNvSpPr/>
          <p:nvPr/>
        </p:nvSpPr>
        <p:spPr>
          <a:xfrm>
            <a:off x="1219340" y="1003982"/>
            <a:ext cx="10972660" cy="15564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40" hangingPunct="0">
              <a:defRPr sz="3200">
                <a:solidFill>
                  <a:srgbClr val="FFFFFF"/>
                </a:solidFill>
              </a:defRPr>
            </a:pPr>
            <a:endParaRPr sz="1600" kern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27797" y="1241946"/>
            <a:ext cx="10959151" cy="5616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1143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2286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3429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4572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5715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6858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8001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9144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 lang="bg-BG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АТА: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осъществява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одит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оперативната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IOSA)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ЕАСА, извършва наземни инспекции по програмите </a:t>
            </a:r>
            <a:r>
              <a:rPr lang="en-US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SACA (Safety Assessment of Community Aircraft), SAFA (Safety Assessment of Foreign Aircraft) SANA (Safety Assessment of National Aircraft)– </a:t>
            </a:r>
            <a:r>
              <a:rPr lang="bg-BG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трети страни.</a:t>
            </a:r>
            <a:endParaRPr lang="en-US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bg-BG" sz="2000" b="1" u="sng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Хоризонтален надзор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взаимен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ползвателите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предоставящите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услуги -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масов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често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откриват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взаимно пропуски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bg-BG" sz="2000" b="1" u="sng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Обективен контрол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авиокомпаниите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повишаването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качеството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полетите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служи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отправна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точка при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тренировките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пилотите</a:t>
            </a:r>
            <a:endParaRPr lang="ru-RU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u="sng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за </a:t>
            </a:r>
            <a:r>
              <a:rPr lang="ru-RU" sz="2000" b="1" u="sng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докладване</a:t>
            </a:r>
            <a:endParaRPr lang="ru-RU" sz="2000" b="1" u="sng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Освен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задължителното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докладване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авиационни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събития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все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по-важно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място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доброволното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докладване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събития</a:t>
            </a:r>
            <a:endParaRPr lang="ru-RU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E9A4CDC-3942-498D-B565-F7FB83C46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798" y="179682"/>
            <a:ext cx="10571232" cy="741978"/>
          </a:xfrm>
        </p:spPr>
        <p:txBody>
          <a:bodyPr>
            <a:noAutofit/>
          </a:bodyPr>
          <a:lstStyle/>
          <a:p>
            <a:pPr algn="l"/>
            <a: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4. БЕЗОПАСНОСТ: ТРИ СТЪЛБА</a:t>
            </a:r>
            <a:b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</a:br>
            <a:endParaRPr lang="en-US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9040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9205">
            <a:extLst>
              <a:ext uri="{FF2B5EF4-FFF2-40B4-BE49-F238E27FC236}">
                <a16:creationId xmlns:a16="http://schemas.microsoft.com/office/drawing/2014/main" id="{7DB29228-3562-488B-B4E6-7F4092861742}"/>
              </a:ext>
            </a:extLst>
          </p:cNvPr>
          <p:cNvSpPr/>
          <p:nvPr/>
        </p:nvSpPr>
        <p:spPr>
          <a:xfrm>
            <a:off x="1219340" y="1003982"/>
            <a:ext cx="10972660" cy="15564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40" hangingPunct="0">
              <a:defRPr sz="3200">
                <a:solidFill>
                  <a:srgbClr val="FFFFFF"/>
                </a:solidFill>
              </a:defRPr>
            </a:pPr>
            <a:endParaRPr sz="1600" kern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27797" y="1241946"/>
            <a:ext cx="10959151" cy="5616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1143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2286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3429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4572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5715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6858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8001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9144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 lang="bg-BG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bg-BG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Стълб 3: Квалификация и Обучение</a:t>
            </a:r>
            <a:endParaRPr lang="bg-BG" sz="20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авиационни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кадри,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включително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учебните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центрове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силно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регулирани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национално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</a:t>
            </a:r>
            <a:endParaRPr lang="ru-RU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Първоначалното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обучение,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обучение,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опреснително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изключително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значение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тренировките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провеждат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пилотския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състав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цел да се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придобият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отработят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практически умения и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навици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работа при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анормални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условия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пилотския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кабинния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състав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провеждат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тренировки за действие при аварийно-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спасителни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работи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съответния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 самолет.</a:t>
            </a:r>
            <a:endParaRPr lang="bg-BG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234BE58-44E5-413F-BAAA-0F1C539D8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798" y="179682"/>
            <a:ext cx="10571232" cy="741978"/>
          </a:xfrm>
        </p:spPr>
        <p:txBody>
          <a:bodyPr>
            <a:noAutofit/>
          </a:bodyPr>
          <a:lstStyle/>
          <a:p>
            <a:pPr algn="l"/>
            <a: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4. БЕЗОПАСНОСТ: ТРИ СТЪЛБА</a:t>
            </a:r>
            <a:b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</a:br>
            <a:endParaRPr lang="en-US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2813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8621" y="323593"/>
            <a:ext cx="12101804" cy="585758"/>
          </a:xfrm>
        </p:spPr>
        <p:txBody>
          <a:bodyPr>
            <a:noAutofit/>
          </a:bodyPr>
          <a:lstStyle/>
          <a:p>
            <a:pPr algn="l"/>
            <a:r>
              <a:rPr lang="bg-BG" sz="3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5. </a:t>
            </a:r>
            <a:r>
              <a:rPr lang="ru-RU" sz="3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ПРЕДИЗВИКАТЕЛСТВА И МЕРКИ ЗА ПРЕОДОЛЯВАНЕТО ИМ</a:t>
            </a:r>
            <a:br>
              <a:rPr lang="bg-BG" sz="3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</a:br>
            <a:endParaRPr lang="en-US" sz="3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hape 9205">
            <a:extLst>
              <a:ext uri="{FF2B5EF4-FFF2-40B4-BE49-F238E27FC236}">
                <a16:creationId xmlns:a16="http://schemas.microsoft.com/office/drawing/2014/main" id="{7DB29228-3562-488B-B4E6-7F4092861742}"/>
              </a:ext>
            </a:extLst>
          </p:cNvPr>
          <p:cNvSpPr/>
          <p:nvPr/>
        </p:nvSpPr>
        <p:spPr>
          <a:xfrm>
            <a:off x="1219340" y="1003982"/>
            <a:ext cx="10972660" cy="15564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40" hangingPunct="0">
              <a:defRPr sz="3200">
                <a:solidFill>
                  <a:srgbClr val="FFFFFF"/>
                </a:solidFill>
              </a:defRPr>
            </a:pPr>
            <a:endParaRPr sz="1600" kern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27797" y="1241946"/>
            <a:ext cx="10959151" cy="5616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1143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2286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3429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4572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5715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6858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8001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9144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algn="l"/>
            <a:endParaRPr lang="bg-BG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25356" y="1241946"/>
            <a:ext cx="10959151" cy="5616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1143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2286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3429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4572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5715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6858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8001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9144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algn="l"/>
            <a:endParaRPr lang="bg-BG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 </a:t>
            </a:r>
            <a:r>
              <a:rPr lang="ru-RU" sz="28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летище</a:t>
            </a:r>
            <a:r>
              <a:rPr lang="ru-RU" sz="28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София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ГВА и Закон за </a:t>
            </a:r>
            <a:r>
              <a:rPr lang="ru-RU" sz="28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държавния</a:t>
            </a:r>
            <a:r>
              <a:rPr lang="ru-RU" sz="28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служител</a:t>
            </a:r>
            <a:endParaRPr lang="ru-RU" sz="28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авиация </a:t>
            </a:r>
          </a:p>
          <a:p>
            <a:pPr algn="l"/>
            <a:endParaRPr lang="bg-BG" sz="28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8697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954" y="1297513"/>
            <a:ext cx="10959151" cy="5199797"/>
          </a:xfrm>
        </p:spPr>
        <p:txBody>
          <a:bodyPr>
            <a:normAutofit/>
          </a:bodyPr>
          <a:lstStyle/>
          <a:p>
            <a:pPr lvl="0" algn="l"/>
            <a:endParaRPr lang="bg-BG" sz="2000" b="1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Нарастваща глобална потребност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удвояване на трафика в следващите 20год; добавяне на 30-35хил самолета.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Глобализиране на пазара 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Недостиг на пилоти и авиационни техници в глобален мащаб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Еко-ефективност на въздушния транспорт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ново поколение двигатели, материали и </a:t>
            </a:r>
            <a:r>
              <a:rPr lang="bg-B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композити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Дигитализация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hape 325">
            <a:extLst>
              <a:ext uri="{FF2B5EF4-FFF2-40B4-BE49-F238E27FC236}">
                <a16:creationId xmlns:a16="http://schemas.microsoft.com/office/drawing/2014/main" id="{B2ED6697-A0ED-432A-8D1D-CA367E3AF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99" y="238683"/>
            <a:ext cx="11605201" cy="83969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l">
              <a:lnSpc>
                <a:spcPct val="80000"/>
              </a:lnSpc>
              <a:defRPr sz="1800" b="0">
                <a:solidFill>
                  <a:srgbClr val="000000"/>
                </a:solidFill>
              </a:defRPr>
            </a:pPr>
            <a:r>
              <a:rPr lang="bg-BG" sz="440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1.</a:t>
            </a:r>
            <a:r>
              <a:rPr lang="bg-BG" sz="400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ЕВРОПЕЙСКИ И СВЕТОВНИ ТЕНДЕНЦИИ</a:t>
            </a:r>
            <a:endParaRPr sz="4400" dirty="0">
              <a:solidFill>
                <a:srgbClr val="92D050"/>
              </a:solidFill>
              <a:latin typeface="Times New Roman" panose="02020603050405020304" pitchFamily="18" charset="0"/>
              <a:ea typeface="BebasNeueRegular"/>
              <a:cs typeface="Times New Roman" panose="02020603050405020304" pitchFamily="18" charset="0"/>
            </a:endParaRPr>
          </a:p>
        </p:txBody>
      </p:sp>
      <p:sp>
        <p:nvSpPr>
          <p:cNvPr id="5" name="Shape 9205">
            <a:extLst>
              <a:ext uri="{FF2B5EF4-FFF2-40B4-BE49-F238E27FC236}">
                <a16:creationId xmlns:a16="http://schemas.microsoft.com/office/drawing/2014/main" id="{2F9D6425-158F-4B1D-B514-94EC827B1BAC}"/>
              </a:ext>
            </a:extLst>
          </p:cNvPr>
          <p:cNvSpPr/>
          <p:nvPr/>
        </p:nvSpPr>
        <p:spPr>
          <a:xfrm>
            <a:off x="1219340" y="922736"/>
            <a:ext cx="10972660" cy="15564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40" hangingPunct="0">
              <a:defRPr sz="3200">
                <a:solidFill>
                  <a:srgbClr val="FFFFFF"/>
                </a:solidFill>
              </a:defRPr>
            </a:pPr>
            <a:endParaRPr sz="1600" kern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91477612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30" y="1078378"/>
            <a:ext cx="12101070" cy="5779622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endParaRPr lang="en-US" sz="2000" b="1" dirty="0">
              <a:solidFill>
                <a:schemeClr val="accent1"/>
              </a:solidFill>
            </a:endParaRPr>
          </a:p>
          <a:p>
            <a:endParaRPr lang="bg-BG" sz="2000" b="1" dirty="0"/>
          </a:p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Защо въздухоплаването е важно за ЕС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1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Мултиплициращ ефект върху икономиката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2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Пазарен ръст: Трафикът (пазар на ВТ) на Европа нараства неколкократно: днес има над 3 500 маршрута в ЕС и над 2 500 извън ЕС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bg-BG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3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Бъдещи очаквания и прогнози: Очаква се значителен ръст от 6% годишно в Азия и Тихоокеанския регион; Очаква се редовният пътнически трафик в този регион до 2034 г. да възлезе на 40% от световния въздушен трафик.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hape 9205">
            <a:extLst>
              <a:ext uri="{FF2B5EF4-FFF2-40B4-BE49-F238E27FC236}">
                <a16:creationId xmlns:a16="http://schemas.microsoft.com/office/drawing/2014/main" id="{7DB29228-3562-488B-B4E6-7F4092861742}"/>
              </a:ext>
            </a:extLst>
          </p:cNvPr>
          <p:cNvSpPr/>
          <p:nvPr/>
        </p:nvSpPr>
        <p:spPr>
          <a:xfrm>
            <a:off x="1219340" y="922736"/>
            <a:ext cx="10972660" cy="15564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40" hangingPunct="0">
              <a:defRPr sz="3200">
                <a:solidFill>
                  <a:srgbClr val="FFFFFF"/>
                </a:solidFill>
              </a:defRPr>
            </a:pPr>
            <a:endParaRPr sz="1600" kern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7" name="Shape 325">
            <a:extLst>
              <a:ext uri="{FF2B5EF4-FFF2-40B4-BE49-F238E27FC236}">
                <a16:creationId xmlns:a16="http://schemas.microsoft.com/office/drawing/2014/main" id="{22B9E3FA-B5F1-4BF1-9515-480421DEDD24}"/>
              </a:ext>
            </a:extLst>
          </p:cNvPr>
          <p:cNvSpPr txBox="1">
            <a:spLocks/>
          </p:cNvSpPr>
          <p:nvPr/>
        </p:nvSpPr>
        <p:spPr>
          <a:xfrm>
            <a:off x="586799" y="238683"/>
            <a:ext cx="11605201" cy="839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 algn="ctr" defTabSz="412750">
              <a:defRPr sz="4500" b="1">
                <a:solidFill>
                  <a:srgbClr val="212830"/>
                </a:solidFill>
                <a:latin typeface="BebasNeueBold"/>
                <a:ea typeface="BebasNeueBold"/>
                <a:cs typeface="BebasNeueBold"/>
                <a:sym typeface="BebasNeueBold"/>
              </a:defRPr>
            </a:lvl1pPr>
            <a:lvl2pPr indent="114300" algn="ctr" defTabSz="412750">
              <a:defRPr sz="4500" b="1">
                <a:solidFill>
                  <a:srgbClr val="212830"/>
                </a:solidFill>
                <a:latin typeface="BebasNeueBold"/>
                <a:ea typeface="BebasNeueBold"/>
                <a:cs typeface="BebasNeueBold"/>
                <a:sym typeface="BebasNeueBold"/>
              </a:defRPr>
            </a:lvl2pPr>
            <a:lvl3pPr indent="228600" algn="ctr" defTabSz="412750">
              <a:defRPr sz="4500" b="1">
                <a:solidFill>
                  <a:srgbClr val="212830"/>
                </a:solidFill>
                <a:latin typeface="BebasNeueBold"/>
                <a:ea typeface="BebasNeueBold"/>
                <a:cs typeface="BebasNeueBold"/>
                <a:sym typeface="BebasNeueBold"/>
              </a:defRPr>
            </a:lvl3pPr>
            <a:lvl4pPr indent="342900" algn="ctr" defTabSz="412750">
              <a:defRPr sz="4500" b="1">
                <a:solidFill>
                  <a:srgbClr val="212830"/>
                </a:solidFill>
                <a:latin typeface="BebasNeueBold"/>
                <a:ea typeface="BebasNeueBold"/>
                <a:cs typeface="BebasNeueBold"/>
                <a:sym typeface="BebasNeueBold"/>
              </a:defRPr>
            </a:lvl4pPr>
            <a:lvl5pPr indent="457200" algn="ctr" defTabSz="412750">
              <a:defRPr sz="4500" b="1">
                <a:solidFill>
                  <a:srgbClr val="212830"/>
                </a:solidFill>
                <a:latin typeface="BebasNeueBold"/>
                <a:ea typeface="BebasNeueBold"/>
                <a:cs typeface="BebasNeueBold"/>
                <a:sym typeface="BebasNeueBold"/>
              </a:defRPr>
            </a:lvl5pPr>
            <a:lvl6pPr indent="571500" algn="ctr" defTabSz="412750">
              <a:defRPr sz="4500" b="1">
                <a:solidFill>
                  <a:srgbClr val="212830"/>
                </a:solidFill>
                <a:latin typeface="BebasNeueBold"/>
                <a:ea typeface="BebasNeueBold"/>
                <a:cs typeface="BebasNeueBold"/>
                <a:sym typeface="BebasNeueBold"/>
              </a:defRPr>
            </a:lvl6pPr>
            <a:lvl7pPr indent="685800" algn="ctr" defTabSz="412750">
              <a:defRPr sz="4500" b="1">
                <a:solidFill>
                  <a:srgbClr val="212830"/>
                </a:solidFill>
                <a:latin typeface="BebasNeueBold"/>
                <a:ea typeface="BebasNeueBold"/>
                <a:cs typeface="BebasNeueBold"/>
                <a:sym typeface="BebasNeueBold"/>
              </a:defRPr>
            </a:lvl7pPr>
            <a:lvl8pPr indent="800100" algn="ctr" defTabSz="412750">
              <a:defRPr sz="4500" b="1">
                <a:solidFill>
                  <a:srgbClr val="212830"/>
                </a:solidFill>
                <a:latin typeface="BebasNeueBold"/>
                <a:ea typeface="BebasNeueBold"/>
                <a:cs typeface="BebasNeueBold"/>
                <a:sym typeface="BebasNeueBold"/>
              </a:defRPr>
            </a:lvl8pPr>
            <a:lvl9pPr indent="914400" algn="ctr" defTabSz="412750">
              <a:defRPr sz="4500" b="1">
                <a:solidFill>
                  <a:srgbClr val="212830"/>
                </a:solidFill>
                <a:latin typeface="BebasNeueBold"/>
                <a:ea typeface="BebasNeueBold"/>
                <a:cs typeface="BebasNeueBold"/>
                <a:sym typeface="BebasNeueBold"/>
              </a:defRPr>
            </a:lvl9pPr>
          </a:lstStyle>
          <a:p>
            <a:pPr algn="l">
              <a:lnSpc>
                <a:spcPct val="80000"/>
              </a:lnSpc>
              <a:defRPr sz="1800" b="0">
                <a:solidFill>
                  <a:srgbClr val="000000"/>
                </a:solidFill>
              </a:defRPr>
            </a:pPr>
            <a:r>
              <a:rPr lang="ru-RU" sz="4400" b="0" kern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1.</a:t>
            </a:r>
            <a:r>
              <a:rPr lang="ru-RU" sz="4000" b="0" kern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ЕВРОПЕЙСКИ И СВЕТОВНИ ТЕНДЕНЦИИ</a:t>
            </a:r>
            <a:endParaRPr lang="ru-RU" sz="4400" b="0" kern="0" dirty="0">
              <a:solidFill>
                <a:srgbClr val="92D050"/>
              </a:solidFill>
              <a:latin typeface="Times New Roman" panose="02020603050405020304" pitchFamily="18" charset="0"/>
              <a:ea typeface="BebasNeueRegular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05123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30" y="1762431"/>
            <a:ext cx="12101070" cy="5095568"/>
          </a:xfrm>
          <a:ln w="12700">
            <a:miter lim="400000"/>
          </a:ln>
        </p:spPr>
        <p:txBody>
          <a:bodyPr lIns="0" tIns="0" rIns="0" bIns="0"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Синергиен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въздушния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икономиката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Пазарът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ВТ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България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международният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трафикът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пътници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 е увеличил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впечатляващите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пъти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25г.,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намалена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свързаност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Липса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свързаност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азиатско-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тихоокеанския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 </a:t>
            </a:r>
          </a:p>
        </p:txBody>
      </p:sp>
      <p:sp>
        <p:nvSpPr>
          <p:cNvPr id="4" name="Shape 325">
            <a:extLst>
              <a:ext uri="{FF2B5EF4-FFF2-40B4-BE49-F238E27FC236}">
                <a16:creationId xmlns:a16="http://schemas.microsoft.com/office/drawing/2014/main" id="{456B714D-A66C-4BE2-82E4-96596AF6A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99" y="378642"/>
            <a:ext cx="11605201" cy="83969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l">
              <a:lnSpc>
                <a:spcPct val="80000"/>
              </a:lnSpc>
              <a:defRPr sz="1800" b="0">
                <a:solidFill>
                  <a:srgbClr val="000000"/>
                </a:solidFill>
              </a:defRPr>
            </a:pPr>
            <a:r>
              <a:rPr lang="ru-RU" sz="400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2.	СЪСТОЯНИЕ НА ГА В БЪЛГАРИЯ</a:t>
            </a:r>
          </a:p>
        </p:txBody>
      </p:sp>
      <p:sp>
        <p:nvSpPr>
          <p:cNvPr id="5" name="Shape 9205">
            <a:extLst>
              <a:ext uri="{FF2B5EF4-FFF2-40B4-BE49-F238E27FC236}">
                <a16:creationId xmlns:a16="http://schemas.microsoft.com/office/drawing/2014/main" id="{7DB29228-3562-488B-B4E6-7F4092861742}"/>
              </a:ext>
            </a:extLst>
          </p:cNvPr>
          <p:cNvSpPr/>
          <p:nvPr/>
        </p:nvSpPr>
        <p:spPr>
          <a:xfrm>
            <a:off x="1219340" y="922736"/>
            <a:ext cx="10972660" cy="15564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40" hangingPunct="0">
              <a:defRPr sz="3200">
                <a:solidFill>
                  <a:srgbClr val="FFFFFF"/>
                </a:solidFill>
              </a:defRPr>
            </a:pPr>
            <a:endParaRPr sz="1600" kern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5055066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83" y="179682"/>
            <a:ext cx="11678817" cy="741978"/>
          </a:xfrm>
        </p:spPr>
        <p:txBody>
          <a:bodyPr>
            <a:noAutofit/>
          </a:bodyPr>
          <a:lstStyle/>
          <a:p>
            <a:pPr algn="l"/>
            <a: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3. СТРУКТУРА НА БГА</a:t>
            </a:r>
            <a:b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</a:br>
            <a:endParaRPr lang="en-US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797" y="1241946"/>
            <a:ext cx="10959151" cy="5199797"/>
          </a:xfrm>
        </p:spPr>
        <p:txBody>
          <a:bodyPr>
            <a:normAutofit/>
          </a:bodyPr>
          <a:lstStyle/>
          <a:p>
            <a:pPr lvl="0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Структурата на авиационния отрасъл включва Ръководство Въздушно Движение, Летища, Авиокомпании, Бази за техническо обслужване, учебни центрове.</a:t>
            </a:r>
          </a:p>
          <a:p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bg-BG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РВД</a:t>
            </a:r>
            <a:endParaRPr lang="bg-BG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значима, стабилна, интегрална структура в системата на авиацията, модернизираща се и  участваща  равнопоставено в ръководенето на  международния трафик</a:t>
            </a:r>
          </a:p>
          <a:p>
            <a:pPr algn="l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bg-BG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Летища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 елемент от инфраструктурата на гражданското въздухоплаване;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определящо  за конкурентоспособността на сектора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трите летища – София, Варна и Бургас: 12,6 млн. пътници миналата 2018 година, срещу 3,5 млн. 1989-90та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София – хъб с географско положение, определящо за свързаността на България с Европа и Азия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Летище София е базово летище, фактор за развитие на българска гражданска авиация</a:t>
            </a:r>
          </a:p>
        </p:txBody>
      </p:sp>
      <p:sp>
        <p:nvSpPr>
          <p:cNvPr id="4" name="Shape 9205">
            <a:extLst>
              <a:ext uri="{FF2B5EF4-FFF2-40B4-BE49-F238E27FC236}">
                <a16:creationId xmlns:a16="http://schemas.microsoft.com/office/drawing/2014/main" id="{7DB29228-3562-488B-B4E6-7F4092861742}"/>
              </a:ext>
            </a:extLst>
          </p:cNvPr>
          <p:cNvSpPr/>
          <p:nvPr/>
        </p:nvSpPr>
        <p:spPr>
          <a:xfrm>
            <a:off x="1219340" y="1003982"/>
            <a:ext cx="10972660" cy="15564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40" hangingPunct="0">
              <a:defRPr sz="3200">
                <a:solidFill>
                  <a:srgbClr val="FFFFFF"/>
                </a:solidFill>
              </a:defRPr>
            </a:pPr>
            <a:endParaRPr sz="1600" kern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0842932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797" y="1241946"/>
            <a:ext cx="10959151" cy="5199797"/>
          </a:xfrm>
        </p:spPr>
        <p:txBody>
          <a:bodyPr>
            <a:normAutofit/>
          </a:bodyPr>
          <a:lstStyle/>
          <a:p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bg-BG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Авиокомпании</a:t>
            </a:r>
            <a:endParaRPr lang="bg-BG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оператора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 ВС 2018 (60 ВС 1989)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Airbus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320,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Boeing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737,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MD82,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Embraer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L410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новосъздадени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авикомпании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3-4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български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чуждестранни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капитали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Запазва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и се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задълбочава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целогодишно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навлизане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българските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авиокомпании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пазар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bg-BG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 за техническо обслужване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България - важен регионален център за техническо обслужване и ремонт на самолети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места за ремонт на 150-180 местни самолети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Капацитетът надвишава над 3 пъти вътрешните потребности и е експортно ориентиран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hape 9205">
            <a:extLst>
              <a:ext uri="{FF2B5EF4-FFF2-40B4-BE49-F238E27FC236}">
                <a16:creationId xmlns:a16="http://schemas.microsoft.com/office/drawing/2014/main" id="{7DB29228-3562-488B-B4E6-7F4092861742}"/>
              </a:ext>
            </a:extLst>
          </p:cNvPr>
          <p:cNvSpPr/>
          <p:nvPr/>
        </p:nvSpPr>
        <p:spPr>
          <a:xfrm>
            <a:off x="1219340" y="1003982"/>
            <a:ext cx="10972660" cy="15564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40" hangingPunct="0">
              <a:defRPr sz="3200">
                <a:solidFill>
                  <a:srgbClr val="FFFFFF"/>
                </a:solidFill>
              </a:defRPr>
            </a:pPr>
            <a:endParaRPr sz="1600" kern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A85A347-9F65-4175-8663-E4B7C04F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83" y="179682"/>
            <a:ext cx="11678817" cy="741978"/>
          </a:xfrm>
        </p:spPr>
        <p:txBody>
          <a:bodyPr>
            <a:noAutofit/>
          </a:bodyPr>
          <a:lstStyle/>
          <a:p>
            <a:pPr algn="l"/>
            <a: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3. СТРУКТУРА НА БГА</a:t>
            </a:r>
            <a:b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</a:br>
            <a:endParaRPr lang="en-US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935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797" y="1241946"/>
            <a:ext cx="10959151" cy="5199797"/>
          </a:xfrm>
        </p:spPr>
        <p:txBody>
          <a:bodyPr>
            <a:normAutofit/>
          </a:bodyPr>
          <a:lstStyle/>
          <a:p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bg-BG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 центрове</a:t>
            </a:r>
          </a:p>
          <a:p>
            <a:pPr algn="l"/>
            <a:endParaRPr lang="bg-BG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Важна стратегическа част от сектора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Добре са развити квалификационни центрове за първоначално типово обучение на професионални пилоти, </a:t>
            </a:r>
            <a:r>
              <a:rPr lang="bg-BG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авиотехници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стюардеси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съвременни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за обучение и тренировка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пилоти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състав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играят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важна роля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поддържане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полетите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Нараснала потребност от квалифициран авиационен персонал, следвайки тенденциите на ръст на сектора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bg-BG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hape 9205">
            <a:extLst>
              <a:ext uri="{FF2B5EF4-FFF2-40B4-BE49-F238E27FC236}">
                <a16:creationId xmlns:a16="http://schemas.microsoft.com/office/drawing/2014/main" id="{7DB29228-3562-488B-B4E6-7F4092861742}"/>
              </a:ext>
            </a:extLst>
          </p:cNvPr>
          <p:cNvSpPr/>
          <p:nvPr/>
        </p:nvSpPr>
        <p:spPr>
          <a:xfrm>
            <a:off x="1219340" y="1003982"/>
            <a:ext cx="10972660" cy="15564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40" hangingPunct="0">
              <a:defRPr sz="3200">
                <a:solidFill>
                  <a:srgbClr val="FFFFFF"/>
                </a:solidFill>
              </a:defRPr>
            </a:pPr>
            <a:endParaRPr sz="1600" kern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54125F4-131E-4D1A-92A6-B5CCFF4A0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83" y="179682"/>
            <a:ext cx="11678817" cy="741978"/>
          </a:xfrm>
        </p:spPr>
        <p:txBody>
          <a:bodyPr>
            <a:noAutofit/>
          </a:bodyPr>
          <a:lstStyle/>
          <a:p>
            <a:pPr algn="l"/>
            <a: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3. СТРУКТУРА НА БГА</a:t>
            </a:r>
            <a:b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</a:br>
            <a:endParaRPr lang="en-US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08522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797" y="1241946"/>
            <a:ext cx="10959151" cy="5199797"/>
          </a:xfrm>
        </p:spPr>
        <p:txBody>
          <a:bodyPr>
            <a:normAutofit/>
          </a:bodyPr>
          <a:lstStyle/>
          <a:p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Безопасността на полетите, защото винаги е била в основен фокус на авиацията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EASA се превърна в един от водещите органи за авиационна безопасност в света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Реактивен към Проактивен и </a:t>
            </a:r>
            <a:r>
              <a:rPr lang="bg-B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Предиктивен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Главната цел е да се запазят настоящите високи стандарти на безопасност успоредно с нарастващия въздушен трафик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7798" y="179682"/>
            <a:ext cx="10571232" cy="741978"/>
          </a:xfrm>
        </p:spPr>
        <p:txBody>
          <a:bodyPr>
            <a:noAutofit/>
          </a:bodyPr>
          <a:lstStyle/>
          <a:p>
            <a:pPr algn="l"/>
            <a: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4. БЕЗОПАСНОСТ</a:t>
            </a:r>
            <a:b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</a:br>
            <a:endParaRPr lang="en-US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hape 9205">
            <a:extLst>
              <a:ext uri="{FF2B5EF4-FFF2-40B4-BE49-F238E27FC236}">
                <a16:creationId xmlns:a16="http://schemas.microsoft.com/office/drawing/2014/main" id="{7DB29228-3562-488B-B4E6-7F4092861742}"/>
              </a:ext>
            </a:extLst>
          </p:cNvPr>
          <p:cNvSpPr/>
          <p:nvPr/>
        </p:nvSpPr>
        <p:spPr>
          <a:xfrm>
            <a:off x="1219340" y="1003982"/>
            <a:ext cx="10972660" cy="15564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40" hangingPunct="0">
              <a:defRPr sz="3200">
                <a:solidFill>
                  <a:srgbClr val="FFFFFF"/>
                </a:solidFill>
              </a:defRPr>
            </a:pPr>
            <a:endParaRPr sz="1600" kern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9166730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7798" y="179682"/>
            <a:ext cx="10571232" cy="741978"/>
          </a:xfrm>
        </p:spPr>
        <p:txBody>
          <a:bodyPr>
            <a:noAutofit/>
          </a:bodyPr>
          <a:lstStyle/>
          <a:p>
            <a:pPr algn="l"/>
            <a: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  <a:t>4. БЕЗОПАСНОСТ: ТРИ СТЪЛБА</a:t>
            </a:r>
            <a:br>
              <a:rPr lang="bg-BG" sz="4000" b="0" dirty="0">
                <a:solidFill>
                  <a:srgbClr val="92D050"/>
                </a:solidFill>
                <a:latin typeface="Times New Roman" panose="02020603050405020304" pitchFamily="18" charset="0"/>
                <a:ea typeface="BebasNeueRegular"/>
                <a:cs typeface="Times New Roman" panose="02020603050405020304" pitchFamily="18" charset="0"/>
              </a:rPr>
            </a:br>
            <a:endParaRPr lang="en-US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hape 9205">
            <a:extLst>
              <a:ext uri="{FF2B5EF4-FFF2-40B4-BE49-F238E27FC236}">
                <a16:creationId xmlns:a16="http://schemas.microsoft.com/office/drawing/2014/main" id="{7DB29228-3562-488B-B4E6-7F4092861742}"/>
              </a:ext>
            </a:extLst>
          </p:cNvPr>
          <p:cNvSpPr/>
          <p:nvPr/>
        </p:nvSpPr>
        <p:spPr>
          <a:xfrm>
            <a:off x="1219340" y="1003982"/>
            <a:ext cx="10972660" cy="15564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40" hangingPunct="0">
              <a:defRPr sz="3200">
                <a:solidFill>
                  <a:srgbClr val="FFFFFF"/>
                </a:solidFill>
              </a:defRPr>
            </a:pPr>
            <a:endParaRPr sz="1600" kern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27798" y="1040424"/>
            <a:ext cx="10959151" cy="5817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1143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2286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3429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4572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5715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6858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8001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914400" algn="ctr" defTabSz="412750">
              <a:defRPr sz="800"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 lang="bg-BG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bg-BG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Стълб 1: Нормативната уредба </a:t>
            </a:r>
            <a:endParaRPr lang="bg-BG" sz="20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 и процедури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Международната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за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авиация – ИКАО, и се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отнасят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всичките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190 члена на ООН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по-високи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изискванията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 ЕС и САЩ (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прилагани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EASA и FAA)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Българската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авиация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директно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изпълнява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регламентите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ЕС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g-BG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bg-BG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Стълб 2: </a:t>
            </a:r>
            <a:r>
              <a:rPr lang="ru-RU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 за </a:t>
            </a:r>
            <a:r>
              <a:rPr lang="ru-RU" sz="24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прилагането</a:t>
            </a:r>
            <a:r>
              <a:rPr lang="ru-RU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изискванията</a:t>
            </a:r>
            <a:r>
              <a:rPr lang="ru-RU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нормативните</a:t>
            </a:r>
            <a:r>
              <a:rPr lang="ru-RU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</a:t>
            </a:r>
            <a:r>
              <a:rPr lang="ru-RU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вертикална</a:t>
            </a:r>
            <a:r>
              <a:rPr lang="ru-RU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хоризонтална</a:t>
            </a:r>
            <a:r>
              <a:rPr lang="ru-RU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посока</a:t>
            </a:r>
            <a:endParaRPr lang="bg-BG" sz="24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bg-BG" sz="2000" b="1" u="sng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bg-BG" sz="2000" b="1" u="sng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Вертикален надзор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ЕАСА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одитира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ежегодно ГВА.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ГВА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извършва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 и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сертифициране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всяка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авиационна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Всяко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експлоатационно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предприятие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упражнява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вътрешен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Имплементиране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СМС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въздействие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върху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рисковете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причините, а не </a:t>
            </a:r>
            <a:r>
              <a:rPr lang="ru-RU" sz="20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конкретните</a:t>
            </a:r>
            <a:r>
              <a:rPr lang="ru-RU" sz="2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последствия. (SMS &amp; SMSC) </a:t>
            </a:r>
            <a:endParaRPr lang="bg-BG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52751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_White">
  <a:themeElements>
    <a:clrScheme name="MaxPro_Multi Color (Light Version)">
      <a:dk1>
        <a:srgbClr val="8A9297"/>
      </a:dk1>
      <a:lt1>
        <a:srgbClr val="BBBFC3"/>
      </a:lt1>
      <a:dk2>
        <a:srgbClr val="DCDFE1"/>
      </a:dk2>
      <a:lt2>
        <a:srgbClr val="FFFFFF"/>
      </a:lt2>
      <a:accent1>
        <a:srgbClr val="89C600"/>
      </a:accent1>
      <a:accent2>
        <a:srgbClr val="00B392"/>
      </a:accent2>
      <a:accent3>
        <a:srgbClr val="00BAF7"/>
      </a:accent3>
      <a:accent4>
        <a:srgbClr val="FFC000"/>
      </a:accent4>
      <a:accent5>
        <a:srgbClr val="F62400"/>
      </a:accent5>
      <a:accent6>
        <a:srgbClr val="212830"/>
      </a:accent6>
      <a:hlink>
        <a:srgbClr val="343E48"/>
      </a:hlink>
      <a:folHlink>
        <a:srgbClr val="565F68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848</Words>
  <Application>Microsoft Office PowerPoint</Application>
  <PresentationFormat>Widescreen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BebasNeueBold</vt:lpstr>
      <vt:lpstr>Gill Sans</vt:lpstr>
      <vt:lpstr>Helvetica</vt:lpstr>
      <vt:lpstr>Helvetica Light</vt:lpstr>
      <vt:lpstr>Roboto Light</vt:lpstr>
      <vt:lpstr>Roboto Regular</vt:lpstr>
      <vt:lpstr>Times New Roman</vt:lpstr>
      <vt:lpstr>1_White</vt:lpstr>
      <vt:lpstr>PowerPoint Presentation</vt:lpstr>
      <vt:lpstr>1.ЕВРОПЕЙСКИ И СВЕТОВНИ ТЕНДЕНЦИИ</vt:lpstr>
      <vt:lpstr>PowerPoint Presentation</vt:lpstr>
      <vt:lpstr>2. СЪСТОЯНИЕ НА ГА В БЪЛГАРИЯ</vt:lpstr>
      <vt:lpstr>3. СТРУКТУРА НА БГА </vt:lpstr>
      <vt:lpstr>3. СТРУКТУРА НА БГА </vt:lpstr>
      <vt:lpstr>3. СТРУКТУРА НА БГА </vt:lpstr>
      <vt:lpstr>4. БЕЗОПАСНОСТ </vt:lpstr>
      <vt:lpstr>4. БЕЗОПАСНОСТ: ТРИ СТЪЛБА </vt:lpstr>
      <vt:lpstr>4. БЕЗОПАСНОСТ: ТРИ СТЪЛБА </vt:lpstr>
      <vt:lpstr>4. БЕЗОПАСНОСТ: ТРИ СТЪЛБА </vt:lpstr>
      <vt:lpstr>5. ПРЕДИЗВИКАТЕЛСТВА И МЕРКИ ЗА ПРЕОДОЛЯВАНЕТО ИМ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Tomova</dc:creator>
  <cp:lastModifiedBy>PA</cp:lastModifiedBy>
  <cp:revision>67</cp:revision>
  <cp:lastPrinted>2019-06-19T13:29:27Z</cp:lastPrinted>
  <dcterms:created xsi:type="dcterms:W3CDTF">2019-06-18T10:24:52Z</dcterms:created>
  <dcterms:modified xsi:type="dcterms:W3CDTF">2019-06-20T06:34:56Z</dcterms:modified>
</cp:coreProperties>
</file>